
<file path=[Content_Types].xml><?xml version="1.0" encoding="utf-8"?>
<Types xmlns="http://schemas.openxmlformats.org/package/2006/content-types">
  <Default Extension="fntdata" ContentType="application/x-fontdata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1"/>
  </p:sldMasterIdLst>
  <p:notesMasterIdLst>
    <p:notesMasterId r:id="rId16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</p:sldIdLst>
  <p:sldSz cx="12192000" cy="6858000"/>
  <p:notesSz cx="6858000" cy="9144000"/>
  <p:embeddedFontLst>
    <p:embeddedFont>
      <p:font typeface="Arial Narrow" panose="020B0606020202030204" pitchFamily="34" charset="0"/>
      <p:regular r:id="rId17"/>
      <p:bold r:id="rId18"/>
      <p:italic r:id="rId19"/>
      <p:boldItalic r:id="rId20"/>
    </p:embeddedFont>
    <p:embeddedFont>
      <p:font typeface="Open Sans Light" panose="020B0306030504020204" pitchFamily="34" charset="0"/>
      <p:regular r:id="rId21"/>
      <p:bold r:id="rId22"/>
      <p:italic r:id="rId23"/>
      <p:boldItalic r:id="rId24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GoogleSlidesCustomDataVersion2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27" roundtripDataSignature="AMtx7mjLFAcOCcgbXLIXp1UBau3WZ9LkKA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7" d="100"/>
          <a:sy n="87" d="100"/>
        </p:scale>
        <p:origin x="499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2.fntdata"/><Relationship Id="rId3" Type="http://schemas.openxmlformats.org/officeDocument/2006/relationships/slide" Target="slides/slide2.xml"/><Relationship Id="rId21" Type="http://schemas.openxmlformats.org/officeDocument/2006/relationships/font" Target="fonts/font5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1.fntdata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font" Target="fonts/font4.fntdata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8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7.fntdata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font" Target="fonts/font3.fntdata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6.fntdata"/><Relationship Id="rId27" Type="http://customschemas.google.com/relationships/presentationmetadata" Target="metadata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‹Nr.›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Google Shape;148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49" name="Google Shape;149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0" name="Google Shape;150;p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1</a:t>
            </a:fld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" name="Google Shape;271;p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72" name="Google Shape;272;p1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73" name="Google Shape;273;p10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10</a:t>
            </a:fld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2" name="Google Shape;282;p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83" name="Google Shape;283;p1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4" name="Google Shape;284;p1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11</a:t>
            </a:fld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3" name="Google Shape;293;p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94" name="Google Shape;294;p1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5" name="Google Shape;295;p1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12</a:t>
            </a:fld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4" name="Google Shape;304;p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05" name="Google Shape;305;p1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06" name="Google Shape;306;p1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13</a:t>
            </a:fld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5" name="Google Shape;315;p1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16" name="Google Shape;316;p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Google Shape;169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70" name="Google Shape;170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1" name="Google Shape;171;p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2</a:t>
            </a:fld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" name="Google Shape;180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81" name="Google Shape;181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2" name="Google Shape;182;p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3</a:t>
            </a:fld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Google Shape;193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94" name="Google Shape;194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5" name="Google Shape;195;p4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4</a:t>
            </a:fld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" name="Google Shape;205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06" name="Google Shape;206;p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7" name="Google Shape;207;p5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5</a:t>
            </a:fld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" name="Google Shape;218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19" name="Google Shape;219;p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0" name="Google Shape;220;p6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6</a:t>
            </a:fld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" name="Google Shape;234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35" name="Google Shape;235;p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6" name="Google Shape;236;p7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7</a:t>
            </a:fld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8" name="Google Shape;248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49" name="Google Shape;249;p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0" name="Google Shape;250;p8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8</a:t>
            </a:fld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0" name="Google Shape;260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61" name="Google Shape;261;p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2" name="Google Shape;262;p9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9</a:t>
            </a:fld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Zwei Inhalte" type="twoObj">
  <p:cSld name="TWO_OBJECTS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16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" name="Google Shape;17;p16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8" name="Google Shape;18;p16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9" name="Google Shape;19;p1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1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" name="Google Shape;21;p1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el und vertikaler Text" type="vertTx">
  <p:cSld name="VERTICAL_TEXT">
    <p:spTree>
      <p:nvGrpSpPr>
        <p:cNvPr id="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Google Shape;122;p25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3" name="Google Shape;123;p25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24" name="Google Shape;124;p2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5" name="Google Shape;125;p2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6" name="Google Shape;126;p2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‹Nr.›</a:t>
            </a:fld>
            <a:endParaRPr/>
          </a:p>
        </p:txBody>
      </p:sp>
      <p:sp>
        <p:nvSpPr>
          <p:cNvPr id="127" name="Google Shape;127;p25"/>
          <p:cNvSpPr/>
          <p:nvPr/>
        </p:nvSpPr>
        <p:spPr>
          <a:xfrm>
            <a:off x="0" y="188913"/>
            <a:ext cx="12192000" cy="755650"/>
          </a:xfrm>
          <a:prstGeom prst="rect">
            <a:avLst/>
          </a:prstGeom>
          <a:solidFill>
            <a:srgbClr val="CDCDCD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Noto Sans Symbols"/>
              <a:buNone/>
            </a:pPr>
            <a:endParaRPr sz="2600" b="1">
              <a:solidFill>
                <a:schemeClr val="dk2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pic>
        <p:nvPicPr>
          <p:cNvPr id="128" name="Google Shape;128;p25" descr="unilogo4c"/>
          <p:cNvPicPr preferRelativeResize="0"/>
          <p:nvPr/>
        </p:nvPicPr>
        <p:blipFill rotWithShape="1">
          <a:blip r:embed="rId2">
            <a:alphaModFix/>
          </a:blip>
          <a:srcRect r="80917"/>
          <a:stretch/>
        </p:blipFill>
        <p:spPr>
          <a:xfrm>
            <a:off x="-1588" y="188913"/>
            <a:ext cx="1836738" cy="750887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29" name="Google Shape;129;p25"/>
          <p:cNvGrpSpPr/>
          <p:nvPr/>
        </p:nvGrpSpPr>
        <p:grpSpPr>
          <a:xfrm>
            <a:off x="11222092" y="267493"/>
            <a:ext cx="719138" cy="593725"/>
            <a:chOff x="4876" y="255"/>
            <a:chExt cx="726" cy="599"/>
          </a:xfrm>
        </p:grpSpPr>
        <p:sp>
          <p:nvSpPr>
            <p:cNvPr id="130" name="Google Shape;130;p25"/>
            <p:cNvSpPr/>
            <p:nvPr/>
          </p:nvSpPr>
          <p:spPr>
            <a:xfrm>
              <a:off x="5278" y="734"/>
              <a:ext cx="102" cy="120"/>
            </a:xfrm>
            <a:custGeom>
              <a:avLst/>
              <a:gdLst/>
              <a:ahLst/>
              <a:cxnLst/>
              <a:rect l="l" t="t" r="r" b="b"/>
              <a:pathLst>
                <a:path w="334" h="393" extrusionOk="0"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108" y="0"/>
                  </a:lnTo>
                  <a:lnTo>
                    <a:pt x="108" y="0"/>
                  </a:lnTo>
                  <a:lnTo>
                    <a:pt x="119" y="1"/>
                  </a:lnTo>
                  <a:lnTo>
                    <a:pt x="130" y="1"/>
                  </a:lnTo>
                  <a:lnTo>
                    <a:pt x="141" y="3"/>
                  </a:lnTo>
                  <a:lnTo>
                    <a:pt x="152" y="3"/>
                  </a:lnTo>
                  <a:lnTo>
                    <a:pt x="162" y="4"/>
                  </a:lnTo>
                  <a:lnTo>
                    <a:pt x="173" y="6"/>
                  </a:lnTo>
                  <a:lnTo>
                    <a:pt x="183" y="8"/>
                  </a:lnTo>
                  <a:lnTo>
                    <a:pt x="194" y="10"/>
                  </a:lnTo>
                  <a:lnTo>
                    <a:pt x="203" y="12"/>
                  </a:lnTo>
                  <a:lnTo>
                    <a:pt x="213" y="15"/>
                  </a:lnTo>
                  <a:lnTo>
                    <a:pt x="222" y="18"/>
                  </a:lnTo>
                  <a:lnTo>
                    <a:pt x="232" y="22"/>
                  </a:lnTo>
                  <a:lnTo>
                    <a:pt x="241" y="26"/>
                  </a:lnTo>
                  <a:lnTo>
                    <a:pt x="249" y="31"/>
                  </a:lnTo>
                  <a:lnTo>
                    <a:pt x="257" y="35"/>
                  </a:lnTo>
                  <a:lnTo>
                    <a:pt x="265" y="41"/>
                  </a:lnTo>
                  <a:lnTo>
                    <a:pt x="272" y="46"/>
                  </a:lnTo>
                  <a:lnTo>
                    <a:pt x="280" y="53"/>
                  </a:lnTo>
                  <a:lnTo>
                    <a:pt x="287" y="59"/>
                  </a:lnTo>
                  <a:lnTo>
                    <a:pt x="293" y="67"/>
                  </a:lnTo>
                  <a:lnTo>
                    <a:pt x="300" y="75"/>
                  </a:lnTo>
                  <a:lnTo>
                    <a:pt x="305" y="82"/>
                  </a:lnTo>
                  <a:lnTo>
                    <a:pt x="310" y="91"/>
                  </a:lnTo>
                  <a:lnTo>
                    <a:pt x="315" y="101"/>
                  </a:lnTo>
                  <a:lnTo>
                    <a:pt x="318" y="111"/>
                  </a:lnTo>
                  <a:lnTo>
                    <a:pt x="323" y="122"/>
                  </a:lnTo>
                  <a:lnTo>
                    <a:pt x="326" y="133"/>
                  </a:lnTo>
                  <a:lnTo>
                    <a:pt x="328" y="145"/>
                  </a:lnTo>
                  <a:lnTo>
                    <a:pt x="330" y="157"/>
                  </a:lnTo>
                  <a:lnTo>
                    <a:pt x="332" y="170"/>
                  </a:lnTo>
                  <a:lnTo>
                    <a:pt x="333" y="183"/>
                  </a:lnTo>
                  <a:lnTo>
                    <a:pt x="334" y="197"/>
                  </a:lnTo>
                  <a:lnTo>
                    <a:pt x="334" y="197"/>
                  </a:lnTo>
                  <a:lnTo>
                    <a:pt x="333" y="213"/>
                  </a:lnTo>
                  <a:lnTo>
                    <a:pt x="332" y="226"/>
                  </a:lnTo>
                  <a:lnTo>
                    <a:pt x="330" y="239"/>
                  </a:lnTo>
                  <a:lnTo>
                    <a:pt x="328" y="251"/>
                  </a:lnTo>
                  <a:lnTo>
                    <a:pt x="326" y="263"/>
                  </a:lnTo>
                  <a:lnTo>
                    <a:pt x="323" y="274"/>
                  </a:lnTo>
                  <a:lnTo>
                    <a:pt x="318" y="285"/>
                  </a:lnTo>
                  <a:lnTo>
                    <a:pt x="315" y="295"/>
                  </a:lnTo>
                  <a:lnTo>
                    <a:pt x="310" y="304"/>
                  </a:lnTo>
                  <a:lnTo>
                    <a:pt x="305" y="312"/>
                  </a:lnTo>
                  <a:lnTo>
                    <a:pt x="300" y="321"/>
                  </a:lnTo>
                  <a:lnTo>
                    <a:pt x="293" y="329"/>
                  </a:lnTo>
                  <a:lnTo>
                    <a:pt x="287" y="336"/>
                  </a:lnTo>
                  <a:lnTo>
                    <a:pt x="280" y="343"/>
                  </a:lnTo>
                  <a:lnTo>
                    <a:pt x="272" y="348"/>
                  </a:lnTo>
                  <a:lnTo>
                    <a:pt x="265" y="355"/>
                  </a:lnTo>
                  <a:lnTo>
                    <a:pt x="257" y="359"/>
                  </a:lnTo>
                  <a:lnTo>
                    <a:pt x="249" y="365"/>
                  </a:lnTo>
                  <a:lnTo>
                    <a:pt x="241" y="369"/>
                  </a:lnTo>
                  <a:lnTo>
                    <a:pt x="232" y="374"/>
                  </a:lnTo>
                  <a:lnTo>
                    <a:pt x="222" y="377"/>
                  </a:lnTo>
                  <a:lnTo>
                    <a:pt x="213" y="380"/>
                  </a:lnTo>
                  <a:lnTo>
                    <a:pt x="203" y="382"/>
                  </a:lnTo>
                  <a:lnTo>
                    <a:pt x="194" y="386"/>
                  </a:lnTo>
                  <a:lnTo>
                    <a:pt x="183" y="388"/>
                  </a:lnTo>
                  <a:lnTo>
                    <a:pt x="173" y="389"/>
                  </a:lnTo>
                  <a:lnTo>
                    <a:pt x="162" y="391"/>
                  </a:lnTo>
                  <a:lnTo>
                    <a:pt x="152" y="392"/>
                  </a:lnTo>
                  <a:lnTo>
                    <a:pt x="141" y="392"/>
                  </a:lnTo>
                  <a:lnTo>
                    <a:pt x="130" y="393"/>
                  </a:lnTo>
                  <a:lnTo>
                    <a:pt x="119" y="393"/>
                  </a:lnTo>
                  <a:lnTo>
                    <a:pt x="108" y="393"/>
                  </a:lnTo>
                  <a:lnTo>
                    <a:pt x="0" y="393"/>
                  </a:lnTo>
                  <a:close/>
                  <a:moveTo>
                    <a:pt x="79" y="63"/>
                  </a:moveTo>
                  <a:lnTo>
                    <a:pt x="124" y="63"/>
                  </a:lnTo>
                  <a:lnTo>
                    <a:pt x="124" y="63"/>
                  </a:lnTo>
                  <a:lnTo>
                    <a:pt x="129" y="64"/>
                  </a:lnTo>
                  <a:lnTo>
                    <a:pt x="136" y="64"/>
                  </a:lnTo>
                  <a:lnTo>
                    <a:pt x="141" y="65"/>
                  </a:lnTo>
                  <a:lnTo>
                    <a:pt x="148" y="66"/>
                  </a:lnTo>
                  <a:lnTo>
                    <a:pt x="153" y="67"/>
                  </a:lnTo>
                  <a:lnTo>
                    <a:pt x="160" y="68"/>
                  </a:lnTo>
                  <a:lnTo>
                    <a:pt x="165" y="70"/>
                  </a:lnTo>
                  <a:lnTo>
                    <a:pt x="171" y="73"/>
                  </a:lnTo>
                  <a:lnTo>
                    <a:pt x="176" y="75"/>
                  </a:lnTo>
                  <a:lnTo>
                    <a:pt x="182" y="77"/>
                  </a:lnTo>
                  <a:lnTo>
                    <a:pt x="187" y="80"/>
                  </a:lnTo>
                  <a:lnTo>
                    <a:pt x="193" y="84"/>
                  </a:lnTo>
                  <a:lnTo>
                    <a:pt x="198" y="87"/>
                  </a:lnTo>
                  <a:lnTo>
                    <a:pt x="202" y="90"/>
                  </a:lnTo>
                  <a:lnTo>
                    <a:pt x="207" y="94"/>
                  </a:lnTo>
                  <a:lnTo>
                    <a:pt x="212" y="98"/>
                  </a:lnTo>
                  <a:lnTo>
                    <a:pt x="216" y="102"/>
                  </a:lnTo>
                  <a:lnTo>
                    <a:pt x="220" y="108"/>
                  </a:lnTo>
                  <a:lnTo>
                    <a:pt x="224" y="112"/>
                  </a:lnTo>
                  <a:lnTo>
                    <a:pt x="228" y="117"/>
                  </a:lnTo>
                  <a:lnTo>
                    <a:pt x="231" y="123"/>
                  </a:lnTo>
                  <a:lnTo>
                    <a:pt x="234" y="128"/>
                  </a:lnTo>
                  <a:lnTo>
                    <a:pt x="237" y="134"/>
                  </a:lnTo>
                  <a:lnTo>
                    <a:pt x="241" y="140"/>
                  </a:lnTo>
                  <a:lnTo>
                    <a:pt x="243" y="147"/>
                  </a:lnTo>
                  <a:lnTo>
                    <a:pt x="245" y="154"/>
                  </a:lnTo>
                  <a:lnTo>
                    <a:pt x="247" y="160"/>
                  </a:lnTo>
                  <a:lnTo>
                    <a:pt x="248" y="168"/>
                  </a:lnTo>
                  <a:lnTo>
                    <a:pt x="249" y="174"/>
                  </a:lnTo>
                  <a:lnTo>
                    <a:pt x="251" y="182"/>
                  </a:lnTo>
                  <a:lnTo>
                    <a:pt x="251" y="190"/>
                  </a:lnTo>
                  <a:lnTo>
                    <a:pt x="252" y="197"/>
                  </a:lnTo>
                  <a:lnTo>
                    <a:pt x="252" y="197"/>
                  </a:lnTo>
                  <a:lnTo>
                    <a:pt x="251" y="206"/>
                  </a:lnTo>
                  <a:lnTo>
                    <a:pt x="251" y="214"/>
                  </a:lnTo>
                  <a:lnTo>
                    <a:pt x="249" y="220"/>
                  </a:lnTo>
                  <a:lnTo>
                    <a:pt x="248" y="228"/>
                  </a:lnTo>
                  <a:lnTo>
                    <a:pt x="247" y="235"/>
                  </a:lnTo>
                  <a:lnTo>
                    <a:pt x="245" y="241"/>
                  </a:lnTo>
                  <a:lnTo>
                    <a:pt x="243" y="248"/>
                  </a:lnTo>
                  <a:lnTo>
                    <a:pt x="241" y="254"/>
                  </a:lnTo>
                  <a:lnTo>
                    <a:pt x="237" y="261"/>
                  </a:lnTo>
                  <a:lnTo>
                    <a:pt x="234" y="266"/>
                  </a:lnTo>
                  <a:lnTo>
                    <a:pt x="231" y="272"/>
                  </a:lnTo>
                  <a:lnTo>
                    <a:pt x="228" y="277"/>
                  </a:lnTo>
                  <a:lnTo>
                    <a:pt x="224" y="283"/>
                  </a:lnTo>
                  <a:lnTo>
                    <a:pt x="220" y="288"/>
                  </a:lnTo>
                  <a:lnTo>
                    <a:pt x="216" y="293"/>
                  </a:lnTo>
                  <a:lnTo>
                    <a:pt x="212" y="297"/>
                  </a:lnTo>
                  <a:lnTo>
                    <a:pt x="207" y="301"/>
                  </a:lnTo>
                  <a:lnTo>
                    <a:pt x="202" y="305"/>
                  </a:lnTo>
                  <a:lnTo>
                    <a:pt x="198" y="309"/>
                  </a:lnTo>
                  <a:lnTo>
                    <a:pt x="193" y="312"/>
                  </a:lnTo>
                  <a:lnTo>
                    <a:pt x="187" y="316"/>
                  </a:lnTo>
                  <a:lnTo>
                    <a:pt x="182" y="318"/>
                  </a:lnTo>
                  <a:lnTo>
                    <a:pt x="176" y="321"/>
                  </a:lnTo>
                  <a:lnTo>
                    <a:pt x="171" y="323"/>
                  </a:lnTo>
                  <a:lnTo>
                    <a:pt x="165" y="325"/>
                  </a:lnTo>
                  <a:lnTo>
                    <a:pt x="160" y="328"/>
                  </a:lnTo>
                  <a:lnTo>
                    <a:pt x="153" y="329"/>
                  </a:lnTo>
                  <a:lnTo>
                    <a:pt x="148" y="330"/>
                  </a:lnTo>
                  <a:lnTo>
                    <a:pt x="141" y="331"/>
                  </a:lnTo>
                  <a:lnTo>
                    <a:pt x="136" y="332"/>
                  </a:lnTo>
                  <a:lnTo>
                    <a:pt x="129" y="332"/>
                  </a:lnTo>
                  <a:lnTo>
                    <a:pt x="124" y="332"/>
                  </a:lnTo>
                  <a:lnTo>
                    <a:pt x="79" y="332"/>
                  </a:lnTo>
                  <a:lnTo>
                    <a:pt x="79" y="6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1" name="Google Shape;131;p25"/>
            <p:cNvSpPr/>
            <p:nvPr/>
          </p:nvSpPr>
          <p:spPr>
            <a:xfrm>
              <a:off x="5401" y="734"/>
              <a:ext cx="71" cy="120"/>
            </a:xfrm>
            <a:custGeom>
              <a:avLst/>
              <a:gdLst/>
              <a:ahLst/>
              <a:cxnLst/>
              <a:rect l="l" t="t" r="r" b="b"/>
              <a:pathLst>
                <a:path w="231" h="393" extrusionOk="0"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79" y="0"/>
                  </a:lnTo>
                  <a:lnTo>
                    <a:pt x="79" y="288"/>
                  </a:lnTo>
                  <a:lnTo>
                    <a:pt x="79" y="332"/>
                  </a:lnTo>
                  <a:lnTo>
                    <a:pt x="231" y="332"/>
                  </a:lnTo>
                  <a:lnTo>
                    <a:pt x="231" y="393"/>
                  </a:lnTo>
                  <a:lnTo>
                    <a:pt x="0" y="3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2" name="Google Shape;132;p25"/>
            <p:cNvSpPr/>
            <p:nvPr/>
          </p:nvSpPr>
          <p:spPr>
            <a:xfrm>
              <a:off x="4876" y="255"/>
              <a:ext cx="726" cy="559"/>
            </a:xfrm>
            <a:custGeom>
              <a:avLst/>
              <a:gdLst/>
              <a:ahLst/>
              <a:cxnLst/>
              <a:rect l="l" t="t" r="r" b="b"/>
              <a:pathLst>
                <a:path w="2350" h="1810" extrusionOk="0">
                  <a:moveTo>
                    <a:pt x="642" y="1810"/>
                  </a:moveTo>
                  <a:lnTo>
                    <a:pt x="1285" y="1165"/>
                  </a:lnTo>
                  <a:lnTo>
                    <a:pt x="1828" y="1165"/>
                  </a:lnTo>
                  <a:lnTo>
                    <a:pt x="2350" y="647"/>
                  </a:lnTo>
                  <a:lnTo>
                    <a:pt x="1715" y="647"/>
                  </a:lnTo>
                  <a:lnTo>
                    <a:pt x="1715" y="0"/>
                  </a:lnTo>
                  <a:lnTo>
                    <a:pt x="1072" y="645"/>
                  </a:lnTo>
                  <a:lnTo>
                    <a:pt x="523" y="645"/>
                  </a:lnTo>
                  <a:lnTo>
                    <a:pt x="0" y="1165"/>
                  </a:lnTo>
                  <a:lnTo>
                    <a:pt x="642" y="1165"/>
                  </a:lnTo>
                  <a:lnTo>
                    <a:pt x="642" y="1810"/>
                  </a:lnTo>
                  <a:close/>
                  <a:moveTo>
                    <a:pt x="774" y="1493"/>
                  </a:moveTo>
                  <a:lnTo>
                    <a:pt x="1100" y="1165"/>
                  </a:lnTo>
                  <a:lnTo>
                    <a:pt x="774" y="1165"/>
                  </a:lnTo>
                  <a:lnTo>
                    <a:pt x="774" y="1493"/>
                  </a:lnTo>
                  <a:close/>
                  <a:moveTo>
                    <a:pt x="681" y="1036"/>
                  </a:moveTo>
                  <a:lnTo>
                    <a:pt x="941" y="777"/>
                  </a:lnTo>
                  <a:lnTo>
                    <a:pt x="576" y="777"/>
                  </a:lnTo>
                  <a:lnTo>
                    <a:pt x="314" y="1036"/>
                  </a:lnTo>
                  <a:lnTo>
                    <a:pt x="681" y="1036"/>
                  </a:lnTo>
                  <a:close/>
                  <a:moveTo>
                    <a:pt x="1582" y="645"/>
                  </a:moveTo>
                  <a:lnTo>
                    <a:pt x="1582" y="317"/>
                  </a:lnTo>
                  <a:lnTo>
                    <a:pt x="1253" y="647"/>
                  </a:lnTo>
                  <a:lnTo>
                    <a:pt x="1253" y="647"/>
                  </a:lnTo>
                  <a:lnTo>
                    <a:pt x="1253" y="647"/>
                  </a:lnTo>
                  <a:lnTo>
                    <a:pt x="1256" y="647"/>
                  </a:lnTo>
                  <a:lnTo>
                    <a:pt x="1261" y="647"/>
                  </a:lnTo>
                  <a:lnTo>
                    <a:pt x="1266" y="647"/>
                  </a:lnTo>
                  <a:lnTo>
                    <a:pt x="1274" y="647"/>
                  </a:lnTo>
                  <a:lnTo>
                    <a:pt x="1283" y="647"/>
                  </a:lnTo>
                  <a:lnTo>
                    <a:pt x="1292" y="647"/>
                  </a:lnTo>
                  <a:lnTo>
                    <a:pt x="1304" y="647"/>
                  </a:lnTo>
                  <a:lnTo>
                    <a:pt x="1317" y="647"/>
                  </a:lnTo>
                  <a:lnTo>
                    <a:pt x="1329" y="647"/>
                  </a:lnTo>
                  <a:lnTo>
                    <a:pt x="1343" y="647"/>
                  </a:lnTo>
                  <a:lnTo>
                    <a:pt x="1357" y="647"/>
                  </a:lnTo>
                  <a:lnTo>
                    <a:pt x="1371" y="647"/>
                  </a:lnTo>
                  <a:lnTo>
                    <a:pt x="1387" y="647"/>
                  </a:lnTo>
                  <a:lnTo>
                    <a:pt x="1402" y="647"/>
                  </a:lnTo>
                  <a:lnTo>
                    <a:pt x="1417" y="646"/>
                  </a:lnTo>
                  <a:lnTo>
                    <a:pt x="1433" y="646"/>
                  </a:lnTo>
                  <a:lnTo>
                    <a:pt x="1448" y="646"/>
                  </a:lnTo>
                  <a:lnTo>
                    <a:pt x="1463" y="646"/>
                  </a:lnTo>
                  <a:lnTo>
                    <a:pt x="1477" y="646"/>
                  </a:lnTo>
                  <a:lnTo>
                    <a:pt x="1492" y="646"/>
                  </a:lnTo>
                  <a:lnTo>
                    <a:pt x="1506" y="646"/>
                  </a:lnTo>
                  <a:lnTo>
                    <a:pt x="1518" y="646"/>
                  </a:lnTo>
                  <a:lnTo>
                    <a:pt x="1530" y="646"/>
                  </a:lnTo>
                  <a:lnTo>
                    <a:pt x="1542" y="646"/>
                  </a:lnTo>
                  <a:lnTo>
                    <a:pt x="1552" y="646"/>
                  </a:lnTo>
                  <a:lnTo>
                    <a:pt x="1561" y="646"/>
                  </a:lnTo>
                  <a:lnTo>
                    <a:pt x="1568" y="646"/>
                  </a:lnTo>
                  <a:lnTo>
                    <a:pt x="1574" y="646"/>
                  </a:lnTo>
                  <a:lnTo>
                    <a:pt x="1578" y="646"/>
                  </a:lnTo>
                  <a:lnTo>
                    <a:pt x="1581" y="646"/>
                  </a:lnTo>
                  <a:lnTo>
                    <a:pt x="1582" y="645"/>
                  </a:lnTo>
                  <a:close/>
                  <a:moveTo>
                    <a:pt x="1774" y="1036"/>
                  </a:moveTo>
                  <a:lnTo>
                    <a:pt x="2036" y="777"/>
                  </a:lnTo>
                  <a:lnTo>
                    <a:pt x="1670" y="777"/>
                  </a:lnTo>
                  <a:lnTo>
                    <a:pt x="1408" y="1036"/>
                  </a:lnTo>
                  <a:lnTo>
                    <a:pt x="1774" y="1036"/>
                  </a:lnTo>
                  <a:close/>
                  <a:moveTo>
                    <a:pt x="1228" y="1036"/>
                  </a:moveTo>
                  <a:lnTo>
                    <a:pt x="1488" y="777"/>
                  </a:lnTo>
                  <a:lnTo>
                    <a:pt x="1125" y="777"/>
                  </a:lnTo>
                  <a:lnTo>
                    <a:pt x="864" y="1036"/>
                  </a:lnTo>
                  <a:lnTo>
                    <a:pt x="1228" y="103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3" name="Google Shape;133;p25"/>
            <p:cNvSpPr/>
            <p:nvPr/>
          </p:nvSpPr>
          <p:spPr>
            <a:xfrm>
              <a:off x="5491" y="734"/>
              <a:ext cx="102" cy="120"/>
            </a:xfrm>
            <a:custGeom>
              <a:avLst/>
              <a:gdLst/>
              <a:ahLst/>
              <a:cxnLst/>
              <a:rect l="l" t="t" r="r" b="b"/>
              <a:pathLst>
                <a:path w="326" h="393" extrusionOk="0">
                  <a:moveTo>
                    <a:pt x="79" y="63"/>
                  </a:moveTo>
                  <a:lnTo>
                    <a:pt x="139" y="63"/>
                  </a:lnTo>
                  <a:lnTo>
                    <a:pt x="139" y="63"/>
                  </a:lnTo>
                  <a:lnTo>
                    <a:pt x="140" y="64"/>
                  </a:lnTo>
                  <a:lnTo>
                    <a:pt x="141" y="64"/>
                  </a:lnTo>
                  <a:lnTo>
                    <a:pt x="142" y="64"/>
                  </a:lnTo>
                  <a:lnTo>
                    <a:pt x="144" y="64"/>
                  </a:lnTo>
                  <a:lnTo>
                    <a:pt x="146" y="64"/>
                  </a:lnTo>
                  <a:lnTo>
                    <a:pt x="150" y="64"/>
                  </a:lnTo>
                  <a:lnTo>
                    <a:pt x="152" y="65"/>
                  </a:lnTo>
                  <a:lnTo>
                    <a:pt x="155" y="65"/>
                  </a:lnTo>
                  <a:lnTo>
                    <a:pt x="157" y="65"/>
                  </a:lnTo>
                  <a:lnTo>
                    <a:pt x="161" y="66"/>
                  </a:lnTo>
                  <a:lnTo>
                    <a:pt x="164" y="67"/>
                  </a:lnTo>
                  <a:lnTo>
                    <a:pt x="168" y="68"/>
                  </a:lnTo>
                  <a:lnTo>
                    <a:pt x="172" y="69"/>
                  </a:lnTo>
                  <a:lnTo>
                    <a:pt x="175" y="70"/>
                  </a:lnTo>
                  <a:lnTo>
                    <a:pt x="178" y="71"/>
                  </a:lnTo>
                  <a:lnTo>
                    <a:pt x="182" y="73"/>
                  </a:lnTo>
                  <a:lnTo>
                    <a:pt x="186" y="75"/>
                  </a:lnTo>
                  <a:lnTo>
                    <a:pt x="189" y="77"/>
                  </a:lnTo>
                  <a:lnTo>
                    <a:pt x="192" y="79"/>
                  </a:lnTo>
                  <a:lnTo>
                    <a:pt x="196" y="81"/>
                  </a:lnTo>
                  <a:lnTo>
                    <a:pt x="199" y="84"/>
                  </a:lnTo>
                  <a:lnTo>
                    <a:pt x="201" y="86"/>
                  </a:lnTo>
                  <a:lnTo>
                    <a:pt x="205" y="89"/>
                  </a:lnTo>
                  <a:lnTo>
                    <a:pt x="207" y="92"/>
                  </a:lnTo>
                  <a:lnTo>
                    <a:pt x="210" y="96"/>
                  </a:lnTo>
                  <a:lnTo>
                    <a:pt x="212" y="100"/>
                  </a:lnTo>
                  <a:lnTo>
                    <a:pt x="213" y="103"/>
                  </a:lnTo>
                  <a:lnTo>
                    <a:pt x="215" y="108"/>
                  </a:lnTo>
                  <a:lnTo>
                    <a:pt x="217" y="112"/>
                  </a:lnTo>
                  <a:lnTo>
                    <a:pt x="218" y="117"/>
                  </a:lnTo>
                  <a:lnTo>
                    <a:pt x="218" y="122"/>
                  </a:lnTo>
                  <a:lnTo>
                    <a:pt x="219" y="127"/>
                  </a:lnTo>
                  <a:lnTo>
                    <a:pt x="219" y="127"/>
                  </a:lnTo>
                  <a:lnTo>
                    <a:pt x="218" y="133"/>
                  </a:lnTo>
                  <a:lnTo>
                    <a:pt x="218" y="138"/>
                  </a:lnTo>
                  <a:lnTo>
                    <a:pt x="217" y="143"/>
                  </a:lnTo>
                  <a:lnTo>
                    <a:pt x="215" y="147"/>
                  </a:lnTo>
                  <a:lnTo>
                    <a:pt x="213" y="151"/>
                  </a:lnTo>
                  <a:lnTo>
                    <a:pt x="211" y="155"/>
                  </a:lnTo>
                  <a:lnTo>
                    <a:pt x="209" y="158"/>
                  </a:lnTo>
                  <a:lnTo>
                    <a:pt x="207" y="161"/>
                  </a:lnTo>
                  <a:lnTo>
                    <a:pt x="205" y="165"/>
                  </a:lnTo>
                  <a:lnTo>
                    <a:pt x="201" y="168"/>
                  </a:lnTo>
                  <a:lnTo>
                    <a:pt x="199" y="170"/>
                  </a:lnTo>
                  <a:lnTo>
                    <a:pt x="196" y="172"/>
                  </a:lnTo>
                  <a:lnTo>
                    <a:pt x="192" y="174"/>
                  </a:lnTo>
                  <a:lnTo>
                    <a:pt x="189" y="175"/>
                  </a:lnTo>
                  <a:lnTo>
                    <a:pt x="186" y="178"/>
                  </a:lnTo>
                  <a:lnTo>
                    <a:pt x="183" y="179"/>
                  </a:lnTo>
                  <a:lnTo>
                    <a:pt x="179" y="181"/>
                  </a:lnTo>
                  <a:lnTo>
                    <a:pt x="175" y="182"/>
                  </a:lnTo>
                  <a:lnTo>
                    <a:pt x="172" y="183"/>
                  </a:lnTo>
                  <a:lnTo>
                    <a:pt x="168" y="183"/>
                  </a:lnTo>
                  <a:lnTo>
                    <a:pt x="165" y="184"/>
                  </a:lnTo>
                  <a:lnTo>
                    <a:pt x="162" y="185"/>
                  </a:lnTo>
                  <a:lnTo>
                    <a:pt x="159" y="185"/>
                  </a:lnTo>
                  <a:lnTo>
                    <a:pt x="155" y="186"/>
                  </a:lnTo>
                  <a:lnTo>
                    <a:pt x="153" y="186"/>
                  </a:lnTo>
                  <a:lnTo>
                    <a:pt x="150" y="186"/>
                  </a:lnTo>
                  <a:lnTo>
                    <a:pt x="148" y="186"/>
                  </a:lnTo>
                  <a:lnTo>
                    <a:pt x="145" y="186"/>
                  </a:lnTo>
                  <a:lnTo>
                    <a:pt x="143" y="186"/>
                  </a:lnTo>
                  <a:lnTo>
                    <a:pt x="141" y="186"/>
                  </a:lnTo>
                  <a:lnTo>
                    <a:pt x="140" y="186"/>
                  </a:lnTo>
                  <a:lnTo>
                    <a:pt x="139" y="186"/>
                  </a:lnTo>
                  <a:lnTo>
                    <a:pt x="79" y="186"/>
                  </a:lnTo>
                  <a:lnTo>
                    <a:pt x="79" y="63"/>
                  </a:lnTo>
                  <a:close/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138" y="0"/>
                  </a:lnTo>
                  <a:lnTo>
                    <a:pt x="138" y="0"/>
                  </a:lnTo>
                  <a:lnTo>
                    <a:pt x="140" y="1"/>
                  </a:lnTo>
                  <a:lnTo>
                    <a:pt x="143" y="1"/>
                  </a:lnTo>
                  <a:lnTo>
                    <a:pt x="146" y="1"/>
                  </a:lnTo>
                  <a:lnTo>
                    <a:pt x="151" y="1"/>
                  </a:lnTo>
                  <a:lnTo>
                    <a:pt x="155" y="1"/>
                  </a:lnTo>
                  <a:lnTo>
                    <a:pt x="161" y="3"/>
                  </a:lnTo>
                  <a:lnTo>
                    <a:pt x="166" y="3"/>
                  </a:lnTo>
                  <a:lnTo>
                    <a:pt x="172" y="4"/>
                  </a:lnTo>
                  <a:lnTo>
                    <a:pt x="178" y="5"/>
                  </a:lnTo>
                  <a:lnTo>
                    <a:pt x="185" y="6"/>
                  </a:lnTo>
                  <a:lnTo>
                    <a:pt x="191" y="7"/>
                  </a:lnTo>
                  <a:lnTo>
                    <a:pt x="198" y="8"/>
                  </a:lnTo>
                  <a:lnTo>
                    <a:pt x="205" y="10"/>
                  </a:lnTo>
                  <a:lnTo>
                    <a:pt x="212" y="12"/>
                  </a:lnTo>
                  <a:lnTo>
                    <a:pt x="219" y="15"/>
                  </a:lnTo>
                  <a:lnTo>
                    <a:pt x="226" y="18"/>
                  </a:lnTo>
                  <a:lnTo>
                    <a:pt x="233" y="21"/>
                  </a:lnTo>
                  <a:lnTo>
                    <a:pt x="240" y="24"/>
                  </a:lnTo>
                  <a:lnTo>
                    <a:pt x="246" y="28"/>
                  </a:lnTo>
                  <a:lnTo>
                    <a:pt x="253" y="32"/>
                  </a:lnTo>
                  <a:lnTo>
                    <a:pt x="259" y="38"/>
                  </a:lnTo>
                  <a:lnTo>
                    <a:pt x="266" y="43"/>
                  </a:lnTo>
                  <a:lnTo>
                    <a:pt x="271" y="48"/>
                  </a:lnTo>
                  <a:lnTo>
                    <a:pt x="276" y="54"/>
                  </a:lnTo>
                  <a:lnTo>
                    <a:pt x="281" y="62"/>
                  </a:lnTo>
                  <a:lnTo>
                    <a:pt x="285" y="68"/>
                  </a:lnTo>
                  <a:lnTo>
                    <a:pt x="289" y="76"/>
                  </a:lnTo>
                  <a:lnTo>
                    <a:pt x="292" y="85"/>
                  </a:lnTo>
                  <a:lnTo>
                    <a:pt x="295" y="93"/>
                  </a:lnTo>
                  <a:lnTo>
                    <a:pt x="298" y="103"/>
                  </a:lnTo>
                  <a:lnTo>
                    <a:pt x="299" y="113"/>
                  </a:lnTo>
                  <a:lnTo>
                    <a:pt x="300" y="124"/>
                  </a:lnTo>
                  <a:lnTo>
                    <a:pt x="300" y="124"/>
                  </a:lnTo>
                  <a:lnTo>
                    <a:pt x="299" y="130"/>
                  </a:lnTo>
                  <a:lnTo>
                    <a:pt x="299" y="134"/>
                  </a:lnTo>
                  <a:lnTo>
                    <a:pt x="298" y="138"/>
                  </a:lnTo>
                  <a:lnTo>
                    <a:pt x="298" y="143"/>
                  </a:lnTo>
                  <a:lnTo>
                    <a:pt x="295" y="147"/>
                  </a:lnTo>
                  <a:lnTo>
                    <a:pt x="294" y="151"/>
                  </a:lnTo>
                  <a:lnTo>
                    <a:pt x="293" y="156"/>
                  </a:lnTo>
                  <a:lnTo>
                    <a:pt x="291" y="159"/>
                  </a:lnTo>
                  <a:lnTo>
                    <a:pt x="289" y="163"/>
                  </a:lnTo>
                  <a:lnTo>
                    <a:pt x="287" y="167"/>
                  </a:lnTo>
                  <a:lnTo>
                    <a:pt x="284" y="171"/>
                  </a:lnTo>
                  <a:lnTo>
                    <a:pt x="282" y="174"/>
                  </a:lnTo>
                  <a:lnTo>
                    <a:pt x="279" y="178"/>
                  </a:lnTo>
                  <a:lnTo>
                    <a:pt x="277" y="181"/>
                  </a:lnTo>
                  <a:lnTo>
                    <a:pt x="273" y="184"/>
                  </a:lnTo>
                  <a:lnTo>
                    <a:pt x="271" y="188"/>
                  </a:lnTo>
                  <a:lnTo>
                    <a:pt x="268" y="190"/>
                  </a:lnTo>
                  <a:lnTo>
                    <a:pt x="265" y="193"/>
                  </a:lnTo>
                  <a:lnTo>
                    <a:pt x="261" y="195"/>
                  </a:lnTo>
                  <a:lnTo>
                    <a:pt x="258" y="198"/>
                  </a:lnTo>
                  <a:lnTo>
                    <a:pt x="255" y="201"/>
                  </a:lnTo>
                  <a:lnTo>
                    <a:pt x="252" y="203"/>
                  </a:lnTo>
                  <a:lnTo>
                    <a:pt x="248" y="205"/>
                  </a:lnTo>
                  <a:lnTo>
                    <a:pt x="245" y="207"/>
                  </a:lnTo>
                  <a:lnTo>
                    <a:pt x="242" y="209"/>
                  </a:lnTo>
                  <a:lnTo>
                    <a:pt x="238" y="211"/>
                  </a:lnTo>
                  <a:lnTo>
                    <a:pt x="235" y="213"/>
                  </a:lnTo>
                  <a:lnTo>
                    <a:pt x="232" y="214"/>
                  </a:lnTo>
                  <a:lnTo>
                    <a:pt x="229" y="215"/>
                  </a:lnTo>
                  <a:lnTo>
                    <a:pt x="225" y="217"/>
                  </a:lnTo>
                  <a:lnTo>
                    <a:pt x="222" y="218"/>
                  </a:lnTo>
                  <a:lnTo>
                    <a:pt x="220" y="218"/>
                  </a:lnTo>
                  <a:lnTo>
                    <a:pt x="220" y="218"/>
                  </a:lnTo>
                  <a:lnTo>
                    <a:pt x="220" y="219"/>
                  </a:lnTo>
                  <a:lnTo>
                    <a:pt x="221" y="219"/>
                  </a:lnTo>
                  <a:lnTo>
                    <a:pt x="221" y="219"/>
                  </a:lnTo>
                  <a:lnTo>
                    <a:pt x="222" y="219"/>
                  </a:lnTo>
                  <a:lnTo>
                    <a:pt x="223" y="219"/>
                  </a:lnTo>
                  <a:lnTo>
                    <a:pt x="224" y="219"/>
                  </a:lnTo>
                  <a:lnTo>
                    <a:pt x="225" y="219"/>
                  </a:lnTo>
                  <a:lnTo>
                    <a:pt x="226" y="220"/>
                  </a:lnTo>
                  <a:lnTo>
                    <a:pt x="227" y="220"/>
                  </a:lnTo>
                  <a:lnTo>
                    <a:pt x="229" y="220"/>
                  </a:lnTo>
                  <a:lnTo>
                    <a:pt x="230" y="220"/>
                  </a:lnTo>
                  <a:lnTo>
                    <a:pt x="231" y="221"/>
                  </a:lnTo>
                  <a:lnTo>
                    <a:pt x="232" y="221"/>
                  </a:lnTo>
                  <a:lnTo>
                    <a:pt x="233" y="223"/>
                  </a:lnTo>
                  <a:lnTo>
                    <a:pt x="234" y="223"/>
                  </a:lnTo>
                  <a:lnTo>
                    <a:pt x="236" y="224"/>
                  </a:lnTo>
                  <a:lnTo>
                    <a:pt x="237" y="225"/>
                  </a:lnTo>
                  <a:lnTo>
                    <a:pt x="238" y="226"/>
                  </a:lnTo>
                  <a:lnTo>
                    <a:pt x="240" y="227"/>
                  </a:lnTo>
                  <a:lnTo>
                    <a:pt x="242" y="228"/>
                  </a:lnTo>
                  <a:lnTo>
                    <a:pt x="243" y="229"/>
                  </a:lnTo>
                  <a:lnTo>
                    <a:pt x="244" y="230"/>
                  </a:lnTo>
                  <a:lnTo>
                    <a:pt x="245" y="231"/>
                  </a:lnTo>
                  <a:lnTo>
                    <a:pt x="247" y="234"/>
                  </a:lnTo>
                  <a:lnTo>
                    <a:pt x="248" y="235"/>
                  </a:lnTo>
                  <a:lnTo>
                    <a:pt x="249" y="237"/>
                  </a:lnTo>
                  <a:lnTo>
                    <a:pt x="252" y="239"/>
                  </a:lnTo>
                  <a:lnTo>
                    <a:pt x="253" y="241"/>
                  </a:lnTo>
                  <a:lnTo>
                    <a:pt x="255" y="243"/>
                  </a:lnTo>
                  <a:lnTo>
                    <a:pt x="256" y="246"/>
                  </a:lnTo>
                  <a:lnTo>
                    <a:pt x="257" y="249"/>
                  </a:lnTo>
                  <a:lnTo>
                    <a:pt x="259" y="251"/>
                  </a:lnTo>
                  <a:lnTo>
                    <a:pt x="326" y="393"/>
                  </a:lnTo>
                  <a:lnTo>
                    <a:pt x="238" y="393"/>
                  </a:lnTo>
                  <a:lnTo>
                    <a:pt x="187" y="282"/>
                  </a:lnTo>
                  <a:lnTo>
                    <a:pt x="187" y="282"/>
                  </a:lnTo>
                  <a:lnTo>
                    <a:pt x="186" y="279"/>
                  </a:lnTo>
                  <a:lnTo>
                    <a:pt x="185" y="277"/>
                  </a:lnTo>
                  <a:lnTo>
                    <a:pt x="184" y="275"/>
                  </a:lnTo>
                  <a:lnTo>
                    <a:pt x="183" y="274"/>
                  </a:lnTo>
                  <a:lnTo>
                    <a:pt x="182" y="272"/>
                  </a:lnTo>
                  <a:lnTo>
                    <a:pt x="180" y="270"/>
                  </a:lnTo>
                  <a:lnTo>
                    <a:pt x="179" y="269"/>
                  </a:lnTo>
                  <a:lnTo>
                    <a:pt x="178" y="266"/>
                  </a:lnTo>
                  <a:lnTo>
                    <a:pt x="177" y="265"/>
                  </a:lnTo>
                  <a:lnTo>
                    <a:pt x="176" y="263"/>
                  </a:lnTo>
                  <a:lnTo>
                    <a:pt x="175" y="262"/>
                  </a:lnTo>
                  <a:lnTo>
                    <a:pt x="174" y="261"/>
                  </a:lnTo>
                  <a:lnTo>
                    <a:pt x="173" y="260"/>
                  </a:lnTo>
                  <a:lnTo>
                    <a:pt x="171" y="259"/>
                  </a:lnTo>
                  <a:lnTo>
                    <a:pt x="169" y="258"/>
                  </a:lnTo>
                  <a:lnTo>
                    <a:pt x="168" y="256"/>
                  </a:lnTo>
                  <a:lnTo>
                    <a:pt x="166" y="255"/>
                  </a:lnTo>
                  <a:lnTo>
                    <a:pt x="165" y="254"/>
                  </a:lnTo>
                  <a:lnTo>
                    <a:pt x="163" y="254"/>
                  </a:lnTo>
                  <a:lnTo>
                    <a:pt x="162" y="253"/>
                  </a:lnTo>
                  <a:lnTo>
                    <a:pt x="160" y="252"/>
                  </a:lnTo>
                  <a:lnTo>
                    <a:pt x="159" y="252"/>
                  </a:lnTo>
                  <a:lnTo>
                    <a:pt x="156" y="251"/>
                  </a:lnTo>
                  <a:lnTo>
                    <a:pt x="154" y="251"/>
                  </a:lnTo>
                  <a:lnTo>
                    <a:pt x="152" y="251"/>
                  </a:lnTo>
                  <a:lnTo>
                    <a:pt x="150" y="250"/>
                  </a:lnTo>
                  <a:lnTo>
                    <a:pt x="148" y="250"/>
                  </a:lnTo>
                  <a:lnTo>
                    <a:pt x="145" y="250"/>
                  </a:lnTo>
                  <a:lnTo>
                    <a:pt x="143" y="250"/>
                  </a:lnTo>
                  <a:lnTo>
                    <a:pt x="140" y="250"/>
                  </a:lnTo>
                  <a:lnTo>
                    <a:pt x="138" y="250"/>
                  </a:lnTo>
                  <a:lnTo>
                    <a:pt x="136" y="249"/>
                  </a:lnTo>
                  <a:lnTo>
                    <a:pt x="79" y="249"/>
                  </a:lnTo>
                  <a:lnTo>
                    <a:pt x="79" y="393"/>
                  </a:lnTo>
                  <a:lnTo>
                    <a:pt x="0" y="3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kaler Titel und Text" type="vertTitleAndTx">
  <p:cSld name="VERTICAL_TITLE_AND_VERTICAL_TEXT">
    <p:spTree>
      <p:nvGrpSpPr>
        <p:cNvPr id="1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p26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6" name="Google Shape;136;p26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37" name="Google Shape;137;p2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8" name="Google Shape;138;p2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9" name="Google Shape;139;p2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‹Nr.›</a:t>
            </a:fld>
            <a:endParaRPr/>
          </a:p>
        </p:txBody>
      </p:sp>
      <p:sp>
        <p:nvSpPr>
          <p:cNvPr id="140" name="Google Shape;140;p26"/>
          <p:cNvSpPr/>
          <p:nvPr/>
        </p:nvSpPr>
        <p:spPr>
          <a:xfrm>
            <a:off x="0" y="188913"/>
            <a:ext cx="12192000" cy="755650"/>
          </a:xfrm>
          <a:prstGeom prst="rect">
            <a:avLst/>
          </a:prstGeom>
          <a:solidFill>
            <a:srgbClr val="CDCDCD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Noto Sans Symbols"/>
              <a:buNone/>
            </a:pPr>
            <a:endParaRPr sz="2600" b="1">
              <a:solidFill>
                <a:schemeClr val="dk2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pic>
        <p:nvPicPr>
          <p:cNvPr id="141" name="Google Shape;141;p26" descr="unilogo4c"/>
          <p:cNvPicPr preferRelativeResize="0"/>
          <p:nvPr/>
        </p:nvPicPr>
        <p:blipFill rotWithShape="1">
          <a:blip r:embed="rId2">
            <a:alphaModFix/>
          </a:blip>
          <a:srcRect r="80917"/>
          <a:stretch/>
        </p:blipFill>
        <p:spPr>
          <a:xfrm>
            <a:off x="-1588" y="188913"/>
            <a:ext cx="1836738" cy="750887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42" name="Google Shape;142;p26"/>
          <p:cNvGrpSpPr/>
          <p:nvPr/>
        </p:nvGrpSpPr>
        <p:grpSpPr>
          <a:xfrm>
            <a:off x="11222092" y="267493"/>
            <a:ext cx="719138" cy="593725"/>
            <a:chOff x="4876" y="255"/>
            <a:chExt cx="726" cy="599"/>
          </a:xfrm>
        </p:grpSpPr>
        <p:sp>
          <p:nvSpPr>
            <p:cNvPr id="143" name="Google Shape;143;p26"/>
            <p:cNvSpPr/>
            <p:nvPr/>
          </p:nvSpPr>
          <p:spPr>
            <a:xfrm>
              <a:off x="5278" y="734"/>
              <a:ext cx="102" cy="120"/>
            </a:xfrm>
            <a:custGeom>
              <a:avLst/>
              <a:gdLst/>
              <a:ahLst/>
              <a:cxnLst/>
              <a:rect l="l" t="t" r="r" b="b"/>
              <a:pathLst>
                <a:path w="334" h="393" extrusionOk="0"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108" y="0"/>
                  </a:lnTo>
                  <a:lnTo>
                    <a:pt x="108" y="0"/>
                  </a:lnTo>
                  <a:lnTo>
                    <a:pt x="119" y="1"/>
                  </a:lnTo>
                  <a:lnTo>
                    <a:pt x="130" y="1"/>
                  </a:lnTo>
                  <a:lnTo>
                    <a:pt x="141" y="3"/>
                  </a:lnTo>
                  <a:lnTo>
                    <a:pt x="152" y="3"/>
                  </a:lnTo>
                  <a:lnTo>
                    <a:pt x="162" y="4"/>
                  </a:lnTo>
                  <a:lnTo>
                    <a:pt x="173" y="6"/>
                  </a:lnTo>
                  <a:lnTo>
                    <a:pt x="183" y="8"/>
                  </a:lnTo>
                  <a:lnTo>
                    <a:pt x="194" y="10"/>
                  </a:lnTo>
                  <a:lnTo>
                    <a:pt x="203" y="12"/>
                  </a:lnTo>
                  <a:lnTo>
                    <a:pt x="213" y="15"/>
                  </a:lnTo>
                  <a:lnTo>
                    <a:pt x="222" y="18"/>
                  </a:lnTo>
                  <a:lnTo>
                    <a:pt x="232" y="22"/>
                  </a:lnTo>
                  <a:lnTo>
                    <a:pt x="241" y="26"/>
                  </a:lnTo>
                  <a:lnTo>
                    <a:pt x="249" y="31"/>
                  </a:lnTo>
                  <a:lnTo>
                    <a:pt x="257" y="35"/>
                  </a:lnTo>
                  <a:lnTo>
                    <a:pt x="265" y="41"/>
                  </a:lnTo>
                  <a:lnTo>
                    <a:pt x="272" y="46"/>
                  </a:lnTo>
                  <a:lnTo>
                    <a:pt x="280" y="53"/>
                  </a:lnTo>
                  <a:lnTo>
                    <a:pt x="287" y="59"/>
                  </a:lnTo>
                  <a:lnTo>
                    <a:pt x="293" y="67"/>
                  </a:lnTo>
                  <a:lnTo>
                    <a:pt x="300" y="75"/>
                  </a:lnTo>
                  <a:lnTo>
                    <a:pt x="305" y="82"/>
                  </a:lnTo>
                  <a:lnTo>
                    <a:pt x="310" y="91"/>
                  </a:lnTo>
                  <a:lnTo>
                    <a:pt x="315" y="101"/>
                  </a:lnTo>
                  <a:lnTo>
                    <a:pt x="318" y="111"/>
                  </a:lnTo>
                  <a:lnTo>
                    <a:pt x="323" y="122"/>
                  </a:lnTo>
                  <a:lnTo>
                    <a:pt x="326" y="133"/>
                  </a:lnTo>
                  <a:lnTo>
                    <a:pt x="328" y="145"/>
                  </a:lnTo>
                  <a:lnTo>
                    <a:pt x="330" y="157"/>
                  </a:lnTo>
                  <a:lnTo>
                    <a:pt x="332" y="170"/>
                  </a:lnTo>
                  <a:lnTo>
                    <a:pt x="333" y="183"/>
                  </a:lnTo>
                  <a:lnTo>
                    <a:pt x="334" y="197"/>
                  </a:lnTo>
                  <a:lnTo>
                    <a:pt x="334" y="197"/>
                  </a:lnTo>
                  <a:lnTo>
                    <a:pt x="333" y="213"/>
                  </a:lnTo>
                  <a:lnTo>
                    <a:pt x="332" y="226"/>
                  </a:lnTo>
                  <a:lnTo>
                    <a:pt x="330" y="239"/>
                  </a:lnTo>
                  <a:lnTo>
                    <a:pt x="328" y="251"/>
                  </a:lnTo>
                  <a:lnTo>
                    <a:pt x="326" y="263"/>
                  </a:lnTo>
                  <a:lnTo>
                    <a:pt x="323" y="274"/>
                  </a:lnTo>
                  <a:lnTo>
                    <a:pt x="318" y="285"/>
                  </a:lnTo>
                  <a:lnTo>
                    <a:pt x="315" y="295"/>
                  </a:lnTo>
                  <a:lnTo>
                    <a:pt x="310" y="304"/>
                  </a:lnTo>
                  <a:lnTo>
                    <a:pt x="305" y="312"/>
                  </a:lnTo>
                  <a:lnTo>
                    <a:pt x="300" y="321"/>
                  </a:lnTo>
                  <a:lnTo>
                    <a:pt x="293" y="329"/>
                  </a:lnTo>
                  <a:lnTo>
                    <a:pt x="287" y="336"/>
                  </a:lnTo>
                  <a:lnTo>
                    <a:pt x="280" y="343"/>
                  </a:lnTo>
                  <a:lnTo>
                    <a:pt x="272" y="348"/>
                  </a:lnTo>
                  <a:lnTo>
                    <a:pt x="265" y="355"/>
                  </a:lnTo>
                  <a:lnTo>
                    <a:pt x="257" y="359"/>
                  </a:lnTo>
                  <a:lnTo>
                    <a:pt x="249" y="365"/>
                  </a:lnTo>
                  <a:lnTo>
                    <a:pt x="241" y="369"/>
                  </a:lnTo>
                  <a:lnTo>
                    <a:pt x="232" y="374"/>
                  </a:lnTo>
                  <a:lnTo>
                    <a:pt x="222" y="377"/>
                  </a:lnTo>
                  <a:lnTo>
                    <a:pt x="213" y="380"/>
                  </a:lnTo>
                  <a:lnTo>
                    <a:pt x="203" y="382"/>
                  </a:lnTo>
                  <a:lnTo>
                    <a:pt x="194" y="386"/>
                  </a:lnTo>
                  <a:lnTo>
                    <a:pt x="183" y="388"/>
                  </a:lnTo>
                  <a:lnTo>
                    <a:pt x="173" y="389"/>
                  </a:lnTo>
                  <a:lnTo>
                    <a:pt x="162" y="391"/>
                  </a:lnTo>
                  <a:lnTo>
                    <a:pt x="152" y="392"/>
                  </a:lnTo>
                  <a:lnTo>
                    <a:pt x="141" y="392"/>
                  </a:lnTo>
                  <a:lnTo>
                    <a:pt x="130" y="393"/>
                  </a:lnTo>
                  <a:lnTo>
                    <a:pt x="119" y="393"/>
                  </a:lnTo>
                  <a:lnTo>
                    <a:pt x="108" y="393"/>
                  </a:lnTo>
                  <a:lnTo>
                    <a:pt x="0" y="393"/>
                  </a:lnTo>
                  <a:close/>
                  <a:moveTo>
                    <a:pt x="79" y="63"/>
                  </a:moveTo>
                  <a:lnTo>
                    <a:pt x="124" y="63"/>
                  </a:lnTo>
                  <a:lnTo>
                    <a:pt x="124" y="63"/>
                  </a:lnTo>
                  <a:lnTo>
                    <a:pt x="129" y="64"/>
                  </a:lnTo>
                  <a:lnTo>
                    <a:pt x="136" y="64"/>
                  </a:lnTo>
                  <a:lnTo>
                    <a:pt x="141" y="65"/>
                  </a:lnTo>
                  <a:lnTo>
                    <a:pt x="148" y="66"/>
                  </a:lnTo>
                  <a:lnTo>
                    <a:pt x="153" y="67"/>
                  </a:lnTo>
                  <a:lnTo>
                    <a:pt x="160" y="68"/>
                  </a:lnTo>
                  <a:lnTo>
                    <a:pt x="165" y="70"/>
                  </a:lnTo>
                  <a:lnTo>
                    <a:pt x="171" y="73"/>
                  </a:lnTo>
                  <a:lnTo>
                    <a:pt x="176" y="75"/>
                  </a:lnTo>
                  <a:lnTo>
                    <a:pt x="182" y="77"/>
                  </a:lnTo>
                  <a:lnTo>
                    <a:pt x="187" y="80"/>
                  </a:lnTo>
                  <a:lnTo>
                    <a:pt x="193" y="84"/>
                  </a:lnTo>
                  <a:lnTo>
                    <a:pt x="198" y="87"/>
                  </a:lnTo>
                  <a:lnTo>
                    <a:pt x="202" y="90"/>
                  </a:lnTo>
                  <a:lnTo>
                    <a:pt x="207" y="94"/>
                  </a:lnTo>
                  <a:lnTo>
                    <a:pt x="212" y="98"/>
                  </a:lnTo>
                  <a:lnTo>
                    <a:pt x="216" y="102"/>
                  </a:lnTo>
                  <a:lnTo>
                    <a:pt x="220" y="108"/>
                  </a:lnTo>
                  <a:lnTo>
                    <a:pt x="224" y="112"/>
                  </a:lnTo>
                  <a:lnTo>
                    <a:pt x="228" y="117"/>
                  </a:lnTo>
                  <a:lnTo>
                    <a:pt x="231" y="123"/>
                  </a:lnTo>
                  <a:lnTo>
                    <a:pt x="234" y="128"/>
                  </a:lnTo>
                  <a:lnTo>
                    <a:pt x="237" y="134"/>
                  </a:lnTo>
                  <a:lnTo>
                    <a:pt x="241" y="140"/>
                  </a:lnTo>
                  <a:lnTo>
                    <a:pt x="243" y="147"/>
                  </a:lnTo>
                  <a:lnTo>
                    <a:pt x="245" y="154"/>
                  </a:lnTo>
                  <a:lnTo>
                    <a:pt x="247" y="160"/>
                  </a:lnTo>
                  <a:lnTo>
                    <a:pt x="248" y="168"/>
                  </a:lnTo>
                  <a:lnTo>
                    <a:pt x="249" y="174"/>
                  </a:lnTo>
                  <a:lnTo>
                    <a:pt x="251" y="182"/>
                  </a:lnTo>
                  <a:lnTo>
                    <a:pt x="251" y="190"/>
                  </a:lnTo>
                  <a:lnTo>
                    <a:pt x="252" y="197"/>
                  </a:lnTo>
                  <a:lnTo>
                    <a:pt x="252" y="197"/>
                  </a:lnTo>
                  <a:lnTo>
                    <a:pt x="251" y="206"/>
                  </a:lnTo>
                  <a:lnTo>
                    <a:pt x="251" y="214"/>
                  </a:lnTo>
                  <a:lnTo>
                    <a:pt x="249" y="220"/>
                  </a:lnTo>
                  <a:lnTo>
                    <a:pt x="248" y="228"/>
                  </a:lnTo>
                  <a:lnTo>
                    <a:pt x="247" y="235"/>
                  </a:lnTo>
                  <a:lnTo>
                    <a:pt x="245" y="241"/>
                  </a:lnTo>
                  <a:lnTo>
                    <a:pt x="243" y="248"/>
                  </a:lnTo>
                  <a:lnTo>
                    <a:pt x="241" y="254"/>
                  </a:lnTo>
                  <a:lnTo>
                    <a:pt x="237" y="261"/>
                  </a:lnTo>
                  <a:lnTo>
                    <a:pt x="234" y="266"/>
                  </a:lnTo>
                  <a:lnTo>
                    <a:pt x="231" y="272"/>
                  </a:lnTo>
                  <a:lnTo>
                    <a:pt x="228" y="277"/>
                  </a:lnTo>
                  <a:lnTo>
                    <a:pt x="224" y="283"/>
                  </a:lnTo>
                  <a:lnTo>
                    <a:pt x="220" y="288"/>
                  </a:lnTo>
                  <a:lnTo>
                    <a:pt x="216" y="293"/>
                  </a:lnTo>
                  <a:lnTo>
                    <a:pt x="212" y="297"/>
                  </a:lnTo>
                  <a:lnTo>
                    <a:pt x="207" y="301"/>
                  </a:lnTo>
                  <a:lnTo>
                    <a:pt x="202" y="305"/>
                  </a:lnTo>
                  <a:lnTo>
                    <a:pt x="198" y="309"/>
                  </a:lnTo>
                  <a:lnTo>
                    <a:pt x="193" y="312"/>
                  </a:lnTo>
                  <a:lnTo>
                    <a:pt x="187" y="316"/>
                  </a:lnTo>
                  <a:lnTo>
                    <a:pt x="182" y="318"/>
                  </a:lnTo>
                  <a:lnTo>
                    <a:pt x="176" y="321"/>
                  </a:lnTo>
                  <a:lnTo>
                    <a:pt x="171" y="323"/>
                  </a:lnTo>
                  <a:lnTo>
                    <a:pt x="165" y="325"/>
                  </a:lnTo>
                  <a:lnTo>
                    <a:pt x="160" y="328"/>
                  </a:lnTo>
                  <a:lnTo>
                    <a:pt x="153" y="329"/>
                  </a:lnTo>
                  <a:lnTo>
                    <a:pt x="148" y="330"/>
                  </a:lnTo>
                  <a:lnTo>
                    <a:pt x="141" y="331"/>
                  </a:lnTo>
                  <a:lnTo>
                    <a:pt x="136" y="332"/>
                  </a:lnTo>
                  <a:lnTo>
                    <a:pt x="129" y="332"/>
                  </a:lnTo>
                  <a:lnTo>
                    <a:pt x="124" y="332"/>
                  </a:lnTo>
                  <a:lnTo>
                    <a:pt x="79" y="332"/>
                  </a:lnTo>
                  <a:lnTo>
                    <a:pt x="79" y="6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4" name="Google Shape;144;p26"/>
            <p:cNvSpPr/>
            <p:nvPr/>
          </p:nvSpPr>
          <p:spPr>
            <a:xfrm>
              <a:off x="5401" y="734"/>
              <a:ext cx="71" cy="120"/>
            </a:xfrm>
            <a:custGeom>
              <a:avLst/>
              <a:gdLst/>
              <a:ahLst/>
              <a:cxnLst/>
              <a:rect l="l" t="t" r="r" b="b"/>
              <a:pathLst>
                <a:path w="231" h="393" extrusionOk="0"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79" y="0"/>
                  </a:lnTo>
                  <a:lnTo>
                    <a:pt x="79" y="288"/>
                  </a:lnTo>
                  <a:lnTo>
                    <a:pt x="79" y="332"/>
                  </a:lnTo>
                  <a:lnTo>
                    <a:pt x="231" y="332"/>
                  </a:lnTo>
                  <a:lnTo>
                    <a:pt x="231" y="393"/>
                  </a:lnTo>
                  <a:lnTo>
                    <a:pt x="0" y="3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5" name="Google Shape;145;p26"/>
            <p:cNvSpPr/>
            <p:nvPr/>
          </p:nvSpPr>
          <p:spPr>
            <a:xfrm>
              <a:off x="4876" y="255"/>
              <a:ext cx="726" cy="559"/>
            </a:xfrm>
            <a:custGeom>
              <a:avLst/>
              <a:gdLst/>
              <a:ahLst/>
              <a:cxnLst/>
              <a:rect l="l" t="t" r="r" b="b"/>
              <a:pathLst>
                <a:path w="2350" h="1810" extrusionOk="0">
                  <a:moveTo>
                    <a:pt x="642" y="1810"/>
                  </a:moveTo>
                  <a:lnTo>
                    <a:pt x="1285" y="1165"/>
                  </a:lnTo>
                  <a:lnTo>
                    <a:pt x="1828" y="1165"/>
                  </a:lnTo>
                  <a:lnTo>
                    <a:pt x="2350" y="647"/>
                  </a:lnTo>
                  <a:lnTo>
                    <a:pt x="1715" y="647"/>
                  </a:lnTo>
                  <a:lnTo>
                    <a:pt x="1715" y="0"/>
                  </a:lnTo>
                  <a:lnTo>
                    <a:pt x="1072" y="645"/>
                  </a:lnTo>
                  <a:lnTo>
                    <a:pt x="523" y="645"/>
                  </a:lnTo>
                  <a:lnTo>
                    <a:pt x="0" y="1165"/>
                  </a:lnTo>
                  <a:lnTo>
                    <a:pt x="642" y="1165"/>
                  </a:lnTo>
                  <a:lnTo>
                    <a:pt x="642" y="1810"/>
                  </a:lnTo>
                  <a:close/>
                  <a:moveTo>
                    <a:pt x="774" y="1493"/>
                  </a:moveTo>
                  <a:lnTo>
                    <a:pt x="1100" y="1165"/>
                  </a:lnTo>
                  <a:lnTo>
                    <a:pt x="774" y="1165"/>
                  </a:lnTo>
                  <a:lnTo>
                    <a:pt x="774" y="1493"/>
                  </a:lnTo>
                  <a:close/>
                  <a:moveTo>
                    <a:pt x="681" y="1036"/>
                  </a:moveTo>
                  <a:lnTo>
                    <a:pt x="941" y="777"/>
                  </a:lnTo>
                  <a:lnTo>
                    <a:pt x="576" y="777"/>
                  </a:lnTo>
                  <a:lnTo>
                    <a:pt x="314" y="1036"/>
                  </a:lnTo>
                  <a:lnTo>
                    <a:pt x="681" y="1036"/>
                  </a:lnTo>
                  <a:close/>
                  <a:moveTo>
                    <a:pt x="1582" y="645"/>
                  </a:moveTo>
                  <a:lnTo>
                    <a:pt x="1582" y="317"/>
                  </a:lnTo>
                  <a:lnTo>
                    <a:pt x="1253" y="647"/>
                  </a:lnTo>
                  <a:lnTo>
                    <a:pt x="1253" y="647"/>
                  </a:lnTo>
                  <a:lnTo>
                    <a:pt x="1253" y="647"/>
                  </a:lnTo>
                  <a:lnTo>
                    <a:pt x="1256" y="647"/>
                  </a:lnTo>
                  <a:lnTo>
                    <a:pt x="1261" y="647"/>
                  </a:lnTo>
                  <a:lnTo>
                    <a:pt x="1266" y="647"/>
                  </a:lnTo>
                  <a:lnTo>
                    <a:pt x="1274" y="647"/>
                  </a:lnTo>
                  <a:lnTo>
                    <a:pt x="1283" y="647"/>
                  </a:lnTo>
                  <a:lnTo>
                    <a:pt x="1292" y="647"/>
                  </a:lnTo>
                  <a:lnTo>
                    <a:pt x="1304" y="647"/>
                  </a:lnTo>
                  <a:lnTo>
                    <a:pt x="1317" y="647"/>
                  </a:lnTo>
                  <a:lnTo>
                    <a:pt x="1329" y="647"/>
                  </a:lnTo>
                  <a:lnTo>
                    <a:pt x="1343" y="647"/>
                  </a:lnTo>
                  <a:lnTo>
                    <a:pt x="1357" y="647"/>
                  </a:lnTo>
                  <a:lnTo>
                    <a:pt x="1371" y="647"/>
                  </a:lnTo>
                  <a:lnTo>
                    <a:pt x="1387" y="647"/>
                  </a:lnTo>
                  <a:lnTo>
                    <a:pt x="1402" y="647"/>
                  </a:lnTo>
                  <a:lnTo>
                    <a:pt x="1417" y="646"/>
                  </a:lnTo>
                  <a:lnTo>
                    <a:pt x="1433" y="646"/>
                  </a:lnTo>
                  <a:lnTo>
                    <a:pt x="1448" y="646"/>
                  </a:lnTo>
                  <a:lnTo>
                    <a:pt x="1463" y="646"/>
                  </a:lnTo>
                  <a:lnTo>
                    <a:pt x="1477" y="646"/>
                  </a:lnTo>
                  <a:lnTo>
                    <a:pt x="1492" y="646"/>
                  </a:lnTo>
                  <a:lnTo>
                    <a:pt x="1506" y="646"/>
                  </a:lnTo>
                  <a:lnTo>
                    <a:pt x="1518" y="646"/>
                  </a:lnTo>
                  <a:lnTo>
                    <a:pt x="1530" y="646"/>
                  </a:lnTo>
                  <a:lnTo>
                    <a:pt x="1542" y="646"/>
                  </a:lnTo>
                  <a:lnTo>
                    <a:pt x="1552" y="646"/>
                  </a:lnTo>
                  <a:lnTo>
                    <a:pt x="1561" y="646"/>
                  </a:lnTo>
                  <a:lnTo>
                    <a:pt x="1568" y="646"/>
                  </a:lnTo>
                  <a:lnTo>
                    <a:pt x="1574" y="646"/>
                  </a:lnTo>
                  <a:lnTo>
                    <a:pt x="1578" y="646"/>
                  </a:lnTo>
                  <a:lnTo>
                    <a:pt x="1581" y="646"/>
                  </a:lnTo>
                  <a:lnTo>
                    <a:pt x="1582" y="645"/>
                  </a:lnTo>
                  <a:close/>
                  <a:moveTo>
                    <a:pt x="1774" y="1036"/>
                  </a:moveTo>
                  <a:lnTo>
                    <a:pt x="2036" y="777"/>
                  </a:lnTo>
                  <a:lnTo>
                    <a:pt x="1670" y="777"/>
                  </a:lnTo>
                  <a:lnTo>
                    <a:pt x="1408" y="1036"/>
                  </a:lnTo>
                  <a:lnTo>
                    <a:pt x="1774" y="1036"/>
                  </a:lnTo>
                  <a:close/>
                  <a:moveTo>
                    <a:pt x="1228" y="1036"/>
                  </a:moveTo>
                  <a:lnTo>
                    <a:pt x="1488" y="777"/>
                  </a:lnTo>
                  <a:lnTo>
                    <a:pt x="1125" y="777"/>
                  </a:lnTo>
                  <a:lnTo>
                    <a:pt x="864" y="1036"/>
                  </a:lnTo>
                  <a:lnTo>
                    <a:pt x="1228" y="103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6" name="Google Shape;146;p26"/>
            <p:cNvSpPr/>
            <p:nvPr/>
          </p:nvSpPr>
          <p:spPr>
            <a:xfrm>
              <a:off x="5491" y="734"/>
              <a:ext cx="102" cy="120"/>
            </a:xfrm>
            <a:custGeom>
              <a:avLst/>
              <a:gdLst/>
              <a:ahLst/>
              <a:cxnLst/>
              <a:rect l="l" t="t" r="r" b="b"/>
              <a:pathLst>
                <a:path w="326" h="393" extrusionOk="0">
                  <a:moveTo>
                    <a:pt x="79" y="63"/>
                  </a:moveTo>
                  <a:lnTo>
                    <a:pt x="139" y="63"/>
                  </a:lnTo>
                  <a:lnTo>
                    <a:pt x="139" y="63"/>
                  </a:lnTo>
                  <a:lnTo>
                    <a:pt x="140" y="64"/>
                  </a:lnTo>
                  <a:lnTo>
                    <a:pt x="141" y="64"/>
                  </a:lnTo>
                  <a:lnTo>
                    <a:pt x="142" y="64"/>
                  </a:lnTo>
                  <a:lnTo>
                    <a:pt x="144" y="64"/>
                  </a:lnTo>
                  <a:lnTo>
                    <a:pt x="146" y="64"/>
                  </a:lnTo>
                  <a:lnTo>
                    <a:pt x="150" y="64"/>
                  </a:lnTo>
                  <a:lnTo>
                    <a:pt x="152" y="65"/>
                  </a:lnTo>
                  <a:lnTo>
                    <a:pt x="155" y="65"/>
                  </a:lnTo>
                  <a:lnTo>
                    <a:pt x="157" y="65"/>
                  </a:lnTo>
                  <a:lnTo>
                    <a:pt x="161" y="66"/>
                  </a:lnTo>
                  <a:lnTo>
                    <a:pt x="164" y="67"/>
                  </a:lnTo>
                  <a:lnTo>
                    <a:pt x="168" y="68"/>
                  </a:lnTo>
                  <a:lnTo>
                    <a:pt x="172" y="69"/>
                  </a:lnTo>
                  <a:lnTo>
                    <a:pt x="175" y="70"/>
                  </a:lnTo>
                  <a:lnTo>
                    <a:pt x="178" y="71"/>
                  </a:lnTo>
                  <a:lnTo>
                    <a:pt x="182" y="73"/>
                  </a:lnTo>
                  <a:lnTo>
                    <a:pt x="186" y="75"/>
                  </a:lnTo>
                  <a:lnTo>
                    <a:pt x="189" y="77"/>
                  </a:lnTo>
                  <a:lnTo>
                    <a:pt x="192" y="79"/>
                  </a:lnTo>
                  <a:lnTo>
                    <a:pt x="196" y="81"/>
                  </a:lnTo>
                  <a:lnTo>
                    <a:pt x="199" y="84"/>
                  </a:lnTo>
                  <a:lnTo>
                    <a:pt x="201" y="86"/>
                  </a:lnTo>
                  <a:lnTo>
                    <a:pt x="205" y="89"/>
                  </a:lnTo>
                  <a:lnTo>
                    <a:pt x="207" y="92"/>
                  </a:lnTo>
                  <a:lnTo>
                    <a:pt x="210" y="96"/>
                  </a:lnTo>
                  <a:lnTo>
                    <a:pt x="212" y="100"/>
                  </a:lnTo>
                  <a:lnTo>
                    <a:pt x="213" y="103"/>
                  </a:lnTo>
                  <a:lnTo>
                    <a:pt x="215" y="108"/>
                  </a:lnTo>
                  <a:lnTo>
                    <a:pt x="217" y="112"/>
                  </a:lnTo>
                  <a:lnTo>
                    <a:pt x="218" y="117"/>
                  </a:lnTo>
                  <a:lnTo>
                    <a:pt x="218" y="122"/>
                  </a:lnTo>
                  <a:lnTo>
                    <a:pt x="219" y="127"/>
                  </a:lnTo>
                  <a:lnTo>
                    <a:pt x="219" y="127"/>
                  </a:lnTo>
                  <a:lnTo>
                    <a:pt x="218" y="133"/>
                  </a:lnTo>
                  <a:lnTo>
                    <a:pt x="218" y="138"/>
                  </a:lnTo>
                  <a:lnTo>
                    <a:pt x="217" y="143"/>
                  </a:lnTo>
                  <a:lnTo>
                    <a:pt x="215" y="147"/>
                  </a:lnTo>
                  <a:lnTo>
                    <a:pt x="213" y="151"/>
                  </a:lnTo>
                  <a:lnTo>
                    <a:pt x="211" y="155"/>
                  </a:lnTo>
                  <a:lnTo>
                    <a:pt x="209" y="158"/>
                  </a:lnTo>
                  <a:lnTo>
                    <a:pt x="207" y="161"/>
                  </a:lnTo>
                  <a:lnTo>
                    <a:pt x="205" y="165"/>
                  </a:lnTo>
                  <a:lnTo>
                    <a:pt x="201" y="168"/>
                  </a:lnTo>
                  <a:lnTo>
                    <a:pt x="199" y="170"/>
                  </a:lnTo>
                  <a:lnTo>
                    <a:pt x="196" y="172"/>
                  </a:lnTo>
                  <a:lnTo>
                    <a:pt x="192" y="174"/>
                  </a:lnTo>
                  <a:lnTo>
                    <a:pt x="189" y="175"/>
                  </a:lnTo>
                  <a:lnTo>
                    <a:pt x="186" y="178"/>
                  </a:lnTo>
                  <a:lnTo>
                    <a:pt x="183" y="179"/>
                  </a:lnTo>
                  <a:lnTo>
                    <a:pt x="179" y="181"/>
                  </a:lnTo>
                  <a:lnTo>
                    <a:pt x="175" y="182"/>
                  </a:lnTo>
                  <a:lnTo>
                    <a:pt x="172" y="183"/>
                  </a:lnTo>
                  <a:lnTo>
                    <a:pt x="168" y="183"/>
                  </a:lnTo>
                  <a:lnTo>
                    <a:pt x="165" y="184"/>
                  </a:lnTo>
                  <a:lnTo>
                    <a:pt x="162" y="185"/>
                  </a:lnTo>
                  <a:lnTo>
                    <a:pt x="159" y="185"/>
                  </a:lnTo>
                  <a:lnTo>
                    <a:pt x="155" y="186"/>
                  </a:lnTo>
                  <a:lnTo>
                    <a:pt x="153" y="186"/>
                  </a:lnTo>
                  <a:lnTo>
                    <a:pt x="150" y="186"/>
                  </a:lnTo>
                  <a:lnTo>
                    <a:pt x="148" y="186"/>
                  </a:lnTo>
                  <a:lnTo>
                    <a:pt x="145" y="186"/>
                  </a:lnTo>
                  <a:lnTo>
                    <a:pt x="143" y="186"/>
                  </a:lnTo>
                  <a:lnTo>
                    <a:pt x="141" y="186"/>
                  </a:lnTo>
                  <a:lnTo>
                    <a:pt x="140" y="186"/>
                  </a:lnTo>
                  <a:lnTo>
                    <a:pt x="139" y="186"/>
                  </a:lnTo>
                  <a:lnTo>
                    <a:pt x="79" y="186"/>
                  </a:lnTo>
                  <a:lnTo>
                    <a:pt x="79" y="63"/>
                  </a:lnTo>
                  <a:close/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138" y="0"/>
                  </a:lnTo>
                  <a:lnTo>
                    <a:pt x="138" y="0"/>
                  </a:lnTo>
                  <a:lnTo>
                    <a:pt x="140" y="1"/>
                  </a:lnTo>
                  <a:lnTo>
                    <a:pt x="143" y="1"/>
                  </a:lnTo>
                  <a:lnTo>
                    <a:pt x="146" y="1"/>
                  </a:lnTo>
                  <a:lnTo>
                    <a:pt x="151" y="1"/>
                  </a:lnTo>
                  <a:lnTo>
                    <a:pt x="155" y="1"/>
                  </a:lnTo>
                  <a:lnTo>
                    <a:pt x="161" y="3"/>
                  </a:lnTo>
                  <a:lnTo>
                    <a:pt x="166" y="3"/>
                  </a:lnTo>
                  <a:lnTo>
                    <a:pt x="172" y="4"/>
                  </a:lnTo>
                  <a:lnTo>
                    <a:pt x="178" y="5"/>
                  </a:lnTo>
                  <a:lnTo>
                    <a:pt x="185" y="6"/>
                  </a:lnTo>
                  <a:lnTo>
                    <a:pt x="191" y="7"/>
                  </a:lnTo>
                  <a:lnTo>
                    <a:pt x="198" y="8"/>
                  </a:lnTo>
                  <a:lnTo>
                    <a:pt x="205" y="10"/>
                  </a:lnTo>
                  <a:lnTo>
                    <a:pt x="212" y="12"/>
                  </a:lnTo>
                  <a:lnTo>
                    <a:pt x="219" y="15"/>
                  </a:lnTo>
                  <a:lnTo>
                    <a:pt x="226" y="18"/>
                  </a:lnTo>
                  <a:lnTo>
                    <a:pt x="233" y="21"/>
                  </a:lnTo>
                  <a:lnTo>
                    <a:pt x="240" y="24"/>
                  </a:lnTo>
                  <a:lnTo>
                    <a:pt x="246" y="28"/>
                  </a:lnTo>
                  <a:lnTo>
                    <a:pt x="253" y="32"/>
                  </a:lnTo>
                  <a:lnTo>
                    <a:pt x="259" y="38"/>
                  </a:lnTo>
                  <a:lnTo>
                    <a:pt x="266" y="43"/>
                  </a:lnTo>
                  <a:lnTo>
                    <a:pt x="271" y="48"/>
                  </a:lnTo>
                  <a:lnTo>
                    <a:pt x="276" y="54"/>
                  </a:lnTo>
                  <a:lnTo>
                    <a:pt x="281" y="62"/>
                  </a:lnTo>
                  <a:lnTo>
                    <a:pt x="285" y="68"/>
                  </a:lnTo>
                  <a:lnTo>
                    <a:pt x="289" y="76"/>
                  </a:lnTo>
                  <a:lnTo>
                    <a:pt x="292" y="85"/>
                  </a:lnTo>
                  <a:lnTo>
                    <a:pt x="295" y="93"/>
                  </a:lnTo>
                  <a:lnTo>
                    <a:pt x="298" y="103"/>
                  </a:lnTo>
                  <a:lnTo>
                    <a:pt x="299" y="113"/>
                  </a:lnTo>
                  <a:lnTo>
                    <a:pt x="300" y="124"/>
                  </a:lnTo>
                  <a:lnTo>
                    <a:pt x="300" y="124"/>
                  </a:lnTo>
                  <a:lnTo>
                    <a:pt x="299" y="130"/>
                  </a:lnTo>
                  <a:lnTo>
                    <a:pt x="299" y="134"/>
                  </a:lnTo>
                  <a:lnTo>
                    <a:pt x="298" y="138"/>
                  </a:lnTo>
                  <a:lnTo>
                    <a:pt x="298" y="143"/>
                  </a:lnTo>
                  <a:lnTo>
                    <a:pt x="295" y="147"/>
                  </a:lnTo>
                  <a:lnTo>
                    <a:pt x="294" y="151"/>
                  </a:lnTo>
                  <a:lnTo>
                    <a:pt x="293" y="156"/>
                  </a:lnTo>
                  <a:lnTo>
                    <a:pt x="291" y="159"/>
                  </a:lnTo>
                  <a:lnTo>
                    <a:pt x="289" y="163"/>
                  </a:lnTo>
                  <a:lnTo>
                    <a:pt x="287" y="167"/>
                  </a:lnTo>
                  <a:lnTo>
                    <a:pt x="284" y="171"/>
                  </a:lnTo>
                  <a:lnTo>
                    <a:pt x="282" y="174"/>
                  </a:lnTo>
                  <a:lnTo>
                    <a:pt x="279" y="178"/>
                  </a:lnTo>
                  <a:lnTo>
                    <a:pt x="277" y="181"/>
                  </a:lnTo>
                  <a:lnTo>
                    <a:pt x="273" y="184"/>
                  </a:lnTo>
                  <a:lnTo>
                    <a:pt x="271" y="188"/>
                  </a:lnTo>
                  <a:lnTo>
                    <a:pt x="268" y="190"/>
                  </a:lnTo>
                  <a:lnTo>
                    <a:pt x="265" y="193"/>
                  </a:lnTo>
                  <a:lnTo>
                    <a:pt x="261" y="195"/>
                  </a:lnTo>
                  <a:lnTo>
                    <a:pt x="258" y="198"/>
                  </a:lnTo>
                  <a:lnTo>
                    <a:pt x="255" y="201"/>
                  </a:lnTo>
                  <a:lnTo>
                    <a:pt x="252" y="203"/>
                  </a:lnTo>
                  <a:lnTo>
                    <a:pt x="248" y="205"/>
                  </a:lnTo>
                  <a:lnTo>
                    <a:pt x="245" y="207"/>
                  </a:lnTo>
                  <a:lnTo>
                    <a:pt x="242" y="209"/>
                  </a:lnTo>
                  <a:lnTo>
                    <a:pt x="238" y="211"/>
                  </a:lnTo>
                  <a:lnTo>
                    <a:pt x="235" y="213"/>
                  </a:lnTo>
                  <a:lnTo>
                    <a:pt x="232" y="214"/>
                  </a:lnTo>
                  <a:lnTo>
                    <a:pt x="229" y="215"/>
                  </a:lnTo>
                  <a:lnTo>
                    <a:pt x="225" y="217"/>
                  </a:lnTo>
                  <a:lnTo>
                    <a:pt x="222" y="218"/>
                  </a:lnTo>
                  <a:lnTo>
                    <a:pt x="220" y="218"/>
                  </a:lnTo>
                  <a:lnTo>
                    <a:pt x="220" y="218"/>
                  </a:lnTo>
                  <a:lnTo>
                    <a:pt x="220" y="219"/>
                  </a:lnTo>
                  <a:lnTo>
                    <a:pt x="221" y="219"/>
                  </a:lnTo>
                  <a:lnTo>
                    <a:pt x="221" y="219"/>
                  </a:lnTo>
                  <a:lnTo>
                    <a:pt x="222" y="219"/>
                  </a:lnTo>
                  <a:lnTo>
                    <a:pt x="223" y="219"/>
                  </a:lnTo>
                  <a:lnTo>
                    <a:pt x="224" y="219"/>
                  </a:lnTo>
                  <a:lnTo>
                    <a:pt x="225" y="219"/>
                  </a:lnTo>
                  <a:lnTo>
                    <a:pt x="226" y="220"/>
                  </a:lnTo>
                  <a:lnTo>
                    <a:pt x="227" y="220"/>
                  </a:lnTo>
                  <a:lnTo>
                    <a:pt x="229" y="220"/>
                  </a:lnTo>
                  <a:lnTo>
                    <a:pt x="230" y="220"/>
                  </a:lnTo>
                  <a:lnTo>
                    <a:pt x="231" y="221"/>
                  </a:lnTo>
                  <a:lnTo>
                    <a:pt x="232" y="221"/>
                  </a:lnTo>
                  <a:lnTo>
                    <a:pt x="233" y="223"/>
                  </a:lnTo>
                  <a:lnTo>
                    <a:pt x="234" y="223"/>
                  </a:lnTo>
                  <a:lnTo>
                    <a:pt x="236" y="224"/>
                  </a:lnTo>
                  <a:lnTo>
                    <a:pt x="237" y="225"/>
                  </a:lnTo>
                  <a:lnTo>
                    <a:pt x="238" y="226"/>
                  </a:lnTo>
                  <a:lnTo>
                    <a:pt x="240" y="227"/>
                  </a:lnTo>
                  <a:lnTo>
                    <a:pt x="242" y="228"/>
                  </a:lnTo>
                  <a:lnTo>
                    <a:pt x="243" y="229"/>
                  </a:lnTo>
                  <a:lnTo>
                    <a:pt x="244" y="230"/>
                  </a:lnTo>
                  <a:lnTo>
                    <a:pt x="245" y="231"/>
                  </a:lnTo>
                  <a:lnTo>
                    <a:pt x="247" y="234"/>
                  </a:lnTo>
                  <a:lnTo>
                    <a:pt x="248" y="235"/>
                  </a:lnTo>
                  <a:lnTo>
                    <a:pt x="249" y="237"/>
                  </a:lnTo>
                  <a:lnTo>
                    <a:pt x="252" y="239"/>
                  </a:lnTo>
                  <a:lnTo>
                    <a:pt x="253" y="241"/>
                  </a:lnTo>
                  <a:lnTo>
                    <a:pt x="255" y="243"/>
                  </a:lnTo>
                  <a:lnTo>
                    <a:pt x="256" y="246"/>
                  </a:lnTo>
                  <a:lnTo>
                    <a:pt x="257" y="249"/>
                  </a:lnTo>
                  <a:lnTo>
                    <a:pt x="259" y="251"/>
                  </a:lnTo>
                  <a:lnTo>
                    <a:pt x="326" y="393"/>
                  </a:lnTo>
                  <a:lnTo>
                    <a:pt x="238" y="393"/>
                  </a:lnTo>
                  <a:lnTo>
                    <a:pt x="187" y="282"/>
                  </a:lnTo>
                  <a:lnTo>
                    <a:pt x="187" y="282"/>
                  </a:lnTo>
                  <a:lnTo>
                    <a:pt x="186" y="279"/>
                  </a:lnTo>
                  <a:lnTo>
                    <a:pt x="185" y="277"/>
                  </a:lnTo>
                  <a:lnTo>
                    <a:pt x="184" y="275"/>
                  </a:lnTo>
                  <a:lnTo>
                    <a:pt x="183" y="274"/>
                  </a:lnTo>
                  <a:lnTo>
                    <a:pt x="182" y="272"/>
                  </a:lnTo>
                  <a:lnTo>
                    <a:pt x="180" y="270"/>
                  </a:lnTo>
                  <a:lnTo>
                    <a:pt x="179" y="269"/>
                  </a:lnTo>
                  <a:lnTo>
                    <a:pt x="178" y="266"/>
                  </a:lnTo>
                  <a:lnTo>
                    <a:pt x="177" y="265"/>
                  </a:lnTo>
                  <a:lnTo>
                    <a:pt x="176" y="263"/>
                  </a:lnTo>
                  <a:lnTo>
                    <a:pt x="175" y="262"/>
                  </a:lnTo>
                  <a:lnTo>
                    <a:pt x="174" y="261"/>
                  </a:lnTo>
                  <a:lnTo>
                    <a:pt x="173" y="260"/>
                  </a:lnTo>
                  <a:lnTo>
                    <a:pt x="171" y="259"/>
                  </a:lnTo>
                  <a:lnTo>
                    <a:pt x="169" y="258"/>
                  </a:lnTo>
                  <a:lnTo>
                    <a:pt x="168" y="256"/>
                  </a:lnTo>
                  <a:lnTo>
                    <a:pt x="166" y="255"/>
                  </a:lnTo>
                  <a:lnTo>
                    <a:pt x="165" y="254"/>
                  </a:lnTo>
                  <a:lnTo>
                    <a:pt x="163" y="254"/>
                  </a:lnTo>
                  <a:lnTo>
                    <a:pt x="162" y="253"/>
                  </a:lnTo>
                  <a:lnTo>
                    <a:pt x="160" y="252"/>
                  </a:lnTo>
                  <a:lnTo>
                    <a:pt x="159" y="252"/>
                  </a:lnTo>
                  <a:lnTo>
                    <a:pt x="156" y="251"/>
                  </a:lnTo>
                  <a:lnTo>
                    <a:pt x="154" y="251"/>
                  </a:lnTo>
                  <a:lnTo>
                    <a:pt x="152" y="251"/>
                  </a:lnTo>
                  <a:lnTo>
                    <a:pt x="150" y="250"/>
                  </a:lnTo>
                  <a:lnTo>
                    <a:pt x="148" y="250"/>
                  </a:lnTo>
                  <a:lnTo>
                    <a:pt x="145" y="250"/>
                  </a:lnTo>
                  <a:lnTo>
                    <a:pt x="143" y="250"/>
                  </a:lnTo>
                  <a:lnTo>
                    <a:pt x="140" y="250"/>
                  </a:lnTo>
                  <a:lnTo>
                    <a:pt x="138" y="250"/>
                  </a:lnTo>
                  <a:lnTo>
                    <a:pt x="136" y="249"/>
                  </a:lnTo>
                  <a:lnTo>
                    <a:pt x="79" y="249"/>
                  </a:lnTo>
                  <a:lnTo>
                    <a:pt x="79" y="393"/>
                  </a:lnTo>
                  <a:lnTo>
                    <a:pt x="0" y="3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elfolie" type="title">
  <p:cSld name="TITLE">
    <p:spTree>
      <p:nvGrpSpPr>
        <p:cNvPr id="1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23;p17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4" name="Google Shape;24;p17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25" name="Google Shape;25;p1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6" name="Google Shape;26;p1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1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el und Inhalt" type="obj">
  <p:cSld name="OBJECT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18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0" name="Google Shape;30;p18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1" name="Google Shape;31;p1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2" name="Google Shape;32;p1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3" name="Google Shape;33;p1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‹Nr.›</a:t>
            </a:fld>
            <a:endParaRPr/>
          </a:p>
        </p:txBody>
      </p:sp>
      <p:sp>
        <p:nvSpPr>
          <p:cNvPr id="34" name="Google Shape;34;p18"/>
          <p:cNvSpPr/>
          <p:nvPr/>
        </p:nvSpPr>
        <p:spPr>
          <a:xfrm>
            <a:off x="0" y="188913"/>
            <a:ext cx="12192000" cy="755650"/>
          </a:xfrm>
          <a:prstGeom prst="rect">
            <a:avLst/>
          </a:prstGeom>
          <a:solidFill>
            <a:srgbClr val="CDCDCD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Noto Sans Symbols"/>
              <a:buNone/>
            </a:pPr>
            <a:endParaRPr sz="2600" b="1">
              <a:solidFill>
                <a:schemeClr val="dk2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pic>
        <p:nvPicPr>
          <p:cNvPr id="35" name="Google Shape;35;p18" descr="unilogo4c"/>
          <p:cNvPicPr preferRelativeResize="0"/>
          <p:nvPr/>
        </p:nvPicPr>
        <p:blipFill rotWithShape="1">
          <a:blip r:embed="rId2">
            <a:alphaModFix/>
          </a:blip>
          <a:srcRect r="80917"/>
          <a:stretch/>
        </p:blipFill>
        <p:spPr>
          <a:xfrm>
            <a:off x="-1588" y="188913"/>
            <a:ext cx="1836738" cy="750887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6" name="Google Shape;36;p18"/>
          <p:cNvGrpSpPr/>
          <p:nvPr/>
        </p:nvGrpSpPr>
        <p:grpSpPr>
          <a:xfrm>
            <a:off x="11222092" y="267493"/>
            <a:ext cx="719138" cy="593725"/>
            <a:chOff x="4876" y="255"/>
            <a:chExt cx="726" cy="599"/>
          </a:xfrm>
        </p:grpSpPr>
        <p:sp>
          <p:nvSpPr>
            <p:cNvPr id="37" name="Google Shape;37;p18"/>
            <p:cNvSpPr/>
            <p:nvPr/>
          </p:nvSpPr>
          <p:spPr>
            <a:xfrm>
              <a:off x="5278" y="734"/>
              <a:ext cx="102" cy="120"/>
            </a:xfrm>
            <a:custGeom>
              <a:avLst/>
              <a:gdLst/>
              <a:ahLst/>
              <a:cxnLst/>
              <a:rect l="l" t="t" r="r" b="b"/>
              <a:pathLst>
                <a:path w="334" h="393" extrusionOk="0"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108" y="0"/>
                  </a:lnTo>
                  <a:lnTo>
                    <a:pt x="108" y="0"/>
                  </a:lnTo>
                  <a:lnTo>
                    <a:pt x="119" y="1"/>
                  </a:lnTo>
                  <a:lnTo>
                    <a:pt x="130" y="1"/>
                  </a:lnTo>
                  <a:lnTo>
                    <a:pt x="141" y="3"/>
                  </a:lnTo>
                  <a:lnTo>
                    <a:pt x="152" y="3"/>
                  </a:lnTo>
                  <a:lnTo>
                    <a:pt x="162" y="4"/>
                  </a:lnTo>
                  <a:lnTo>
                    <a:pt x="173" y="6"/>
                  </a:lnTo>
                  <a:lnTo>
                    <a:pt x="183" y="8"/>
                  </a:lnTo>
                  <a:lnTo>
                    <a:pt x="194" y="10"/>
                  </a:lnTo>
                  <a:lnTo>
                    <a:pt x="203" y="12"/>
                  </a:lnTo>
                  <a:lnTo>
                    <a:pt x="213" y="15"/>
                  </a:lnTo>
                  <a:lnTo>
                    <a:pt x="222" y="18"/>
                  </a:lnTo>
                  <a:lnTo>
                    <a:pt x="232" y="22"/>
                  </a:lnTo>
                  <a:lnTo>
                    <a:pt x="241" y="26"/>
                  </a:lnTo>
                  <a:lnTo>
                    <a:pt x="249" y="31"/>
                  </a:lnTo>
                  <a:lnTo>
                    <a:pt x="257" y="35"/>
                  </a:lnTo>
                  <a:lnTo>
                    <a:pt x="265" y="41"/>
                  </a:lnTo>
                  <a:lnTo>
                    <a:pt x="272" y="46"/>
                  </a:lnTo>
                  <a:lnTo>
                    <a:pt x="280" y="53"/>
                  </a:lnTo>
                  <a:lnTo>
                    <a:pt x="287" y="59"/>
                  </a:lnTo>
                  <a:lnTo>
                    <a:pt x="293" y="67"/>
                  </a:lnTo>
                  <a:lnTo>
                    <a:pt x="300" y="75"/>
                  </a:lnTo>
                  <a:lnTo>
                    <a:pt x="305" y="82"/>
                  </a:lnTo>
                  <a:lnTo>
                    <a:pt x="310" y="91"/>
                  </a:lnTo>
                  <a:lnTo>
                    <a:pt x="315" y="101"/>
                  </a:lnTo>
                  <a:lnTo>
                    <a:pt x="318" y="111"/>
                  </a:lnTo>
                  <a:lnTo>
                    <a:pt x="323" y="122"/>
                  </a:lnTo>
                  <a:lnTo>
                    <a:pt x="326" y="133"/>
                  </a:lnTo>
                  <a:lnTo>
                    <a:pt x="328" y="145"/>
                  </a:lnTo>
                  <a:lnTo>
                    <a:pt x="330" y="157"/>
                  </a:lnTo>
                  <a:lnTo>
                    <a:pt x="332" y="170"/>
                  </a:lnTo>
                  <a:lnTo>
                    <a:pt x="333" y="183"/>
                  </a:lnTo>
                  <a:lnTo>
                    <a:pt x="334" y="197"/>
                  </a:lnTo>
                  <a:lnTo>
                    <a:pt x="334" y="197"/>
                  </a:lnTo>
                  <a:lnTo>
                    <a:pt x="333" y="213"/>
                  </a:lnTo>
                  <a:lnTo>
                    <a:pt x="332" y="226"/>
                  </a:lnTo>
                  <a:lnTo>
                    <a:pt x="330" y="239"/>
                  </a:lnTo>
                  <a:lnTo>
                    <a:pt x="328" y="251"/>
                  </a:lnTo>
                  <a:lnTo>
                    <a:pt x="326" y="263"/>
                  </a:lnTo>
                  <a:lnTo>
                    <a:pt x="323" y="274"/>
                  </a:lnTo>
                  <a:lnTo>
                    <a:pt x="318" y="285"/>
                  </a:lnTo>
                  <a:lnTo>
                    <a:pt x="315" y="295"/>
                  </a:lnTo>
                  <a:lnTo>
                    <a:pt x="310" y="304"/>
                  </a:lnTo>
                  <a:lnTo>
                    <a:pt x="305" y="312"/>
                  </a:lnTo>
                  <a:lnTo>
                    <a:pt x="300" y="321"/>
                  </a:lnTo>
                  <a:lnTo>
                    <a:pt x="293" y="329"/>
                  </a:lnTo>
                  <a:lnTo>
                    <a:pt x="287" y="336"/>
                  </a:lnTo>
                  <a:lnTo>
                    <a:pt x="280" y="343"/>
                  </a:lnTo>
                  <a:lnTo>
                    <a:pt x="272" y="348"/>
                  </a:lnTo>
                  <a:lnTo>
                    <a:pt x="265" y="355"/>
                  </a:lnTo>
                  <a:lnTo>
                    <a:pt x="257" y="359"/>
                  </a:lnTo>
                  <a:lnTo>
                    <a:pt x="249" y="365"/>
                  </a:lnTo>
                  <a:lnTo>
                    <a:pt x="241" y="369"/>
                  </a:lnTo>
                  <a:lnTo>
                    <a:pt x="232" y="374"/>
                  </a:lnTo>
                  <a:lnTo>
                    <a:pt x="222" y="377"/>
                  </a:lnTo>
                  <a:lnTo>
                    <a:pt x="213" y="380"/>
                  </a:lnTo>
                  <a:lnTo>
                    <a:pt x="203" y="382"/>
                  </a:lnTo>
                  <a:lnTo>
                    <a:pt x="194" y="386"/>
                  </a:lnTo>
                  <a:lnTo>
                    <a:pt x="183" y="388"/>
                  </a:lnTo>
                  <a:lnTo>
                    <a:pt x="173" y="389"/>
                  </a:lnTo>
                  <a:lnTo>
                    <a:pt x="162" y="391"/>
                  </a:lnTo>
                  <a:lnTo>
                    <a:pt x="152" y="392"/>
                  </a:lnTo>
                  <a:lnTo>
                    <a:pt x="141" y="392"/>
                  </a:lnTo>
                  <a:lnTo>
                    <a:pt x="130" y="393"/>
                  </a:lnTo>
                  <a:lnTo>
                    <a:pt x="119" y="393"/>
                  </a:lnTo>
                  <a:lnTo>
                    <a:pt x="108" y="393"/>
                  </a:lnTo>
                  <a:lnTo>
                    <a:pt x="0" y="393"/>
                  </a:lnTo>
                  <a:close/>
                  <a:moveTo>
                    <a:pt x="79" y="63"/>
                  </a:moveTo>
                  <a:lnTo>
                    <a:pt x="124" y="63"/>
                  </a:lnTo>
                  <a:lnTo>
                    <a:pt x="124" y="63"/>
                  </a:lnTo>
                  <a:lnTo>
                    <a:pt x="129" y="64"/>
                  </a:lnTo>
                  <a:lnTo>
                    <a:pt x="136" y="64"/>
                  </a:lnTo>
                  <a:lnTo>
                    <a:pt x="141" y="65"/>
                  </a:lnTo>
                  <a:lnTo>
                    <a:pt x="148" y="66"/>
                  </a:lnTo>
                  <a:lnTo>
                    <a:pt x="153" y="67"/>
                  </a:lnTo>
                  <a:lnTo>
                    <a:pt x="160" y="68"/>
                  </a:lnTo>
                  <a:lnTo>
                    <a:pt x="165" y="70"/>
                  </a:lnTo>
                  <a:lnTo>
                    <a:pt x="171" y="73"/>
                  </a:lnTo>
                  <a:lnTo>
                    <a:pt x="176" y="75"/>
                  </a:lnTo>
                  <a:lnTo>
                    <a:pt x="182" y="77"/>
                  </a:lnTo>
                  <a:lnTo>
                    <a:pt x="187" y="80"/>
                  </a:lnTo>
                  <a:lnTo>
                    <a:pt x="193" y="84"/>
                  </a:lnTo>
                  <a:lnTo>
                    <a:pt x="198" y="87"/>
                  </a:lnTo>
                  <a:lnTo>
                    <a:pt x="202" y="90"/>
                  </a:lnTo>
                  <a:lnTo>
                    <a:pt x="207" y="94"/>
                  </a:lnTo>
                  <a:lnTo>
                    <a:pt x="212" y="98"/>
                  </a:lnTo>
                  <a:lnTo>
                    <a:pt x="216" y="102"/>
                  </a:lnTo>
                  <a:lnTo>
                    <a:pt x="220" y="108"/>
                  </a:lnTo>
                  <a:lnTo>
                    <a:pt x="224" y="112"/>
                  </a:lnTo>
                  <a:lnTo>
                    <a:pt x="228" y="117"/>
                  </a:lnTo>
                  <a:lnTo>
                    <a:pt x="231" y="123"/>
                  </a:lnTo>
                  <a:lnTo>
                    <a:pt x="234" y="128"/>
                  </a:lnTo>
                  <a:lnTo>
                    <a:pt x="237" y="134"/>
                  </a:lnTo>
                  <a:lnTo>
                    <a:pt x="241" y="140"/>
                  </a:lnTo>
                  <a:lnTo>
                    <a:pt x="243" y="147"/>
                  </a:lnTo>
                  <a:lnTo>
                    <a:pt x="245" y="154"/>
                  </a:lnTo>
                  <a:lnTo>
                    <a:pt x="247" y="160"/>
                  </a:lnTo>
                  <a:lnTo>
                    <a:pt x="248" y="168"/>
                  </a:lnTo>
                  <a:lnTo>
                    <a:pt x="249" y="174"/>
                  </a:lnTo>
                  <a:lnTo>
                    <a:pt x="251" y="182"/>
                  </a:lnTo>
                  <a:lnTo>
                    <a:pt x="251" y="190"/>
                  </a:lnTo>
                  <a:lnTo>
                    <a:pt x="252" y="197"/>
                  </a:lnTo>
                  <a:lnTo>
                    <a:pt x="252" y="197"/>
                  </a:lnTo>
                  <a:lnTo>
                    <a:pt x="251" y="206"/>
                  </a:lnTo>
                  <a:lnTo>
                    <a:pt x="251" y="214"/>
                  </a:lnTo>
                  <a:lnTo>
                    <a:pt x="249" y="220"/>
                  </a:lnTo>
                  <a:lnTo>
                    <a:pt x="248" y="228"/>
                  </a:lnTo>
                  <a:lnTo>
                    <a:pt x="247" y="235"/>
                  </a:lnTo>
                  <a:lnTo>
                    <a:pt x="245" y="241"/>
                  </a:lnTo>
                  <a:lnTo>
                    <a:pt x="243" y="248"/>
                  </a:lnTo>
                  <a:lnTo>
                    <a:pt x="241" y="254"/>
                  </a:lnTo>
                  <a:lnTo>
                    <a:pt x="237" y="261"/>
                  </a:lnTo>
                  <a:lnTo>
                    <a:pt x="234" y="266"/>
                  </a:lnTo>
                  <a:lnTo>
                    <a:pt x="231" y="272"/>
                  </a:lnTo>
                  <a:lnTo>
                    <a:pt x="228" y="277"/>
                  </a:lnTo>
                  <a:lnTo>
                    <a:pt x="224" y="283"/>
                  </a:lnTo>
                  <a:lnTo>
                    <a:pt x="220" y="288"/>
                  </a:lnTo>
                  <a:lnTo>
                    <a:pt x="216" y="293"/>
                  </a:lnTo>
                  <a:lnTo>
                    <a:pt x="212" y="297"/>
                  </a:lnTo>
                  <a:lnTo>
                    <a:pt x="207" y="301"/>
                  </a:lnTo>
                  <a:lnTo>
                    <a:pt x="202" y="305"/>
                  </a:lnTo>
                  <a:lnTo>
                    <a:pt x="198" y="309"/>
                  </a:lnTo>
                  <a:lnTo>
                    <a:pt x="193" y="312"/>
                  </a:lnTo>
                  <a:lnTo>
                    <a:pt x="187" y="316"/>
                  </a:lnTo>
                  <a:lnTo>
                    <a:pt x="182" y="318"/>
                  </a:lnTo>
                  <a:lnTo>
                    <a:pt x="176" y="321"/>
                  </a:lnTo>
                  <a:lnTo>
                    <a:pt x="171" y="323"/>
                  </a:lnTo>
                  <a:lnTo>
                    <a:pt x="165" y="325"/>
                  </a:lnTo>
                  <a:lnTo>
                    <a:pt x="160" y="328"/>
                  </a:lnTo>
                  <a:lnTo>
                    <a:pt x="153" y="329"/>
                  </a:lnTo>
                  <a:lnTo>
                    <a:pt x="148" y="330"/>
                  </a:lnTo>
                  <a:lnTo>
                    <a:pt x="141" y="331"/>
                  </a:lnTo>
                  <a:lnTo>
                    <a:pt x="136" y="332"/>
                  </a:lnTo>
                  <a:lnTo>
                    <a:pt x="129" y="332"/>
                  </a:lnTo>
                  <a:lnTo>
                    <a:pt x="124" y="332"/>
                  </a:lnTo>
                  <a:lnTo>
                    <a:pt x="79" y="332"/>
                  </a:lnTo>
                  <a:lnTo>
                    <a:pt x="79" y="6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8" name="Google Shape;38;p18"/>
            <p:cNvSpPr/>
            <p:nvPr/>
          </p:nvSpPr>
          <p:spPr>
            <a:xfrm>
              <a:off x="5401" y="734"/>
              <a:ext cx="71" cy="120"/>
            </a:xfrm>
            <a:custGeom>
              <a:avLst/>
              <a:gdLst/>
              <a:ahLst/>
              <a:cxnLst/>
              <a:rect l="l" t="t" r="r" b="b"/>
              <a:pathLst>
                <a:path w="231" h="393" extrusionOk="0"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79" y="0"/>
                  </a:lnTo>
                  <a:lnTo>
                    <a:pt x="79" y="288"/>
                  </a:lnTo>
                  <a:lnTo>
                    <a:pt x="79" y="332"/>
                  </a:lnTo>
                  <a:lnTo>
                    <a:pt x="231" y="332"/>
                  </a:lnTo>
                  <a:lnTo>
                    <a:pt x="231" y="393"/>
                  </a:lnTo>
                  <a:lnTo>
                    <a:pt x="0" y="3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9" name="Google Shape;39;p18"/>
            <p:cNvSpPr/>
            <p:nvPr/>
          </p:nvSpPr>
          <p:spPr>
            <a:xfrm>
              <a:off x="4876" y="255"/>
              <a:ext cx="726" cy="559"/>
            </a:xfrm>
            <a:custGeom>
              <a:avLst/>
              <a:gdLst/>
              <a:ahLst/>
              <a:cxnLst/>
              <a:rect l="l" t="t" r="r" b="b"/>
              <a:pathLst>
                <a:path w="2350" h="1810" extrusionOk="0">
                  <a:moveTo>
                    <a:pt x="642" y="1810"/>
                  </a:moveTo>
                  <a:lnTo>
                    <a:pt x="1285" y="1165"/>
                  </a:lnTo>
                  <a:lnTo>
                    <a:pt x="1828" y="1165"/>
                  </a:lnTo>
                  <a:lnTo>
                    <a:pt x="2350" y="647"/>
                  </a:lnTo>
                  <a:lnTo>
                    <a:pt x="1715" y="647"/>
                  </a:lnTo>
                  <a:lnTo>
                    <a:pt x="1715" y="0"/>
                  </a:lnTo>
                  <a:lnTo>
                    <a:pt x="1072" y="645"/>
                  </a:lnTo>
                  <a:lnTo>
                    <a:pt x="523" y="645"/>
                  </a:lnTo>
                  <a:lnTo>
                    <a:pt x="0" y="1165"/>
                  </a:lnTo>
                  <a:lnTo>
                    <a:pt x="642" y="1165"/>
                  </a:lnTo>
                  <a:lnTo>
                    <a:pt x="642" y="1810"/>
                  </a:lnTo>
                  <a:close/>
                  <a:moveTo>
                    <a:pt x="774" y="1493"/>
                  </a:moveTo>
                  <a:lnTo>
                    <a:pt x="1100" y="1165"/>
                  </a:lnTo>
                  <a:lnTo>
                    <a:pt x="774" y="1165"/>
                  </a:lnTo>
                  <a:lnTo>
                    <a:pt x="774" y="1493"/>
                  </a:lnTo>
                  <a:close/>
                  <a:moveTo>
                    <a:pt x="681" y="1036"/>
                  </a:moveTo>
                  <a:lnTo>
                    <a:pt x="941" y="777"/>
                  </a:lnTo>
                  <a:lnTo>
                    <a:pt x="576" y="777"/>
                  </a:lnTo>
                  <a:lnTo>
                    <a:pt x="314" y="1036"/>
                  </a:lnTo>
                  <a:lnTo>
                    <a:pt x="681" y="1036"/>
                  </a:lnTo>
                  <a:close/>
                  <a:moveTo>
                    <a:pt x="1582" y="645"/>
                  </a:moveTo>
                  <a:lnTo>
                    <a:pt x="1582" y="317"/>
                  </a:lnTo>
                  <a:lnTo>
                    <a:pt x="1253" y="647"/>
                  </a:lnTo>
                  <a:lnTo>
                    <a:pt x="1253" y="647"/>
                  </a:lnTo>
                  <a:lnTo>
                    <a:pt x="1253" y="647"/>
                  </a:lnTo>
                  <a:lnTo>
                    <a:pt x="1256" y="647"/>
                  </a:lnTo>
                  <a:lnTo>
                    <a:pt x="1261" y="647"/>
                  </a:lnTo>
                  <a:lnTo>
                    <a:pt x="1266" y="647"/>
                  </a:lnTo>
                  <a:lnTo>
                    <a:pt x="1274" y="647"/>
                  </a:lnTo>
                  <a:lnTo>
                    <a:pt x="1283" y="647"/>
                  </a:lnTo>
                  <a:lnTo>
                    <a:pt x="1292" y="647"/>
                  </a:lnTo>
                  <a:lnTo>
                    <a:pt x="1304" y="647"/>
                  </a:lnTo>
                  <a:lnTo>
                    <a:pt x="1317" y="647"/>
                  </a:lnTo>
                  <a:lnTo>
                    <a:pt x="1329" y="647"/>
                  </a:lnTo>
                  <a:lnTo>
                    <a:pt x="1343" y="647"/>
                  </a:lnTo>
                  <a:lnTo>
                    <a:pt x="1357" y="647"/>
                  </a:lnTo>
                  <a:lnTo>
                    <a:pt x="1371" y="647"/>
                  </a:lnTo>
                  <a:lnTo>
                    <a:pt x="1387" y="647"/>
                  </a:lnTo>
                  <a:lnTo>
                    <a:pt x="1402" y="647"/>
                  </a:lnTo>
                  <a:lnTo>
                    <a:pt x="1417" y="646"/>
                  </a:lnTo>
                  <a:lnTo>
                    <a:pt x="1433" y="646"/>
                  </a:lnTo>
                  <a:lnTo>
                    <a:pt x="1448" y="646"/>
                  </a:lnTo>
                  <a:lnTo>
                    <a:pt x="1463" y="646"/>
                  </a:lnTo>
                  <a:lnTo>
                    <a:pt x="1477" y="646"/>
                  </a:lnTo>
                  <a:lnTo>
                    <a:pt x="1492" y="646"/>
                  </a:lnTo>
                  <a:lnTo>
                    <a:pt x="1506" y="646"/>
                  </a:lnTo>
                  <a:lnTo>
                    <a:pt x="1518" y="646"/>
                  </a:lnTo>
                  <a:lnTo>
                    <a:pt x="1530" y="646"/>
                  </a:lnTo>
                  <a:lnTo>
                    <a:pt x="1542" y="646"/>
                  </a:lnTo>
                  <a:lnTo>
                    <a:pt x="1552" y="646"/>
                  </a:lnTo>
                  <a:lnTo>
                    <a:pt x="1561" y="646"/>
                  </a:lnTo>
                  <a:lnTo>
                    <a:pt x="1568" y="646"/>
                  </a:lnTo>
                  <a:lnTo>
                    <a:pt x="1574" y="646"/>
                  </a:lnTo>
                  <a:lnTo>
                    <a:pt x="1578" y="646"/>
                  </a:lnTo>
                  <a:lnTo>
                    <a:pt x="1581" y="646"/>
                  </a:lnTo>
                  <a:lnTo>
                    <a:pt x="1582" y="645"/>
                  </a:lnTo>
                  <a:close/>
                  <a:moveTo>
                    <a:pt x="1774" y="1036"/>
                  </a:moveTo>
                  <a:lnTo>
                    <a:pt x="2036" y="777"/>
                  </a:lnTo>
                  <a:lnTo>
                    <a:pt x="1670" y="777"/>
                  </a:lnTo>
                  <a:lnTo>
                    <a:pt x="1408" y="1036"/>
                  </a:lnTo>
                  <a:lnTo>
                    <a:pt x="1774" y="1036"/>
                  </a:lnTo>
                  <a:close/>
                  <a:moveTo>
                    <a:pt x="1228" y="1036"/>
                  </a:moveTo>
                  <a:lnTo>
                    <a:pt x="1488" y="777"/>
                  </a:lnTo>
                  <a:lnTo>
                    <a:pt x="1125" y="777"/>
                  </a:lnTo>
                  <a:lnTo>
                    <a:pt x="864" y="1036"/>
                  </a:lnTo>
                  <a:lnTo>
                    <a:pt x="1228" y="103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0" name="Google Shape;40;p18"/>
            <p:cNvSpPr/>
            <p:nvPr/>
          </p:nvSpPr>
          <p:spPr>
            <a:xfrm>
              <a:off x="5491" y="734"/>
              <a:ext cx="102" cy="120"/>
            </a:xfrm>
            <a:custGeom>
              <a:avLst/>
              <a:gdLst/>
              <a:ahLst/>
              <a:cxnLst/>
              <a:rect l="l" t="t" r="r" b="b"/>
              <a:pathLst>
                <a:path w="326" h="393" extrusionOk="0">
                  <a:moveTo>
                    <a:pt x="79" y="63"/>
                  </a:moveTo>
                  <a:lnTo>
                    <a:pt x="139" y="63"/>
                  </a:lnTo>
                  <a:lnTo>
                    <a:pt x="139" y="63"/>
                  </a:lnTo>
                  <a:lnTo>
                    <a:pt x="140" y="64"/>
                  </a:lnTo>
                  <a:lnTo>
                    <a:pt x="141" y="64"/>
                  </a:lnTo>
                  <a:lnTo>
                    <a:pt x="142" y="64"/>
                  </a:lnTo>
                  <a:lnTo>
                    <a:pt x="144" y="64"/>
                  </a:lnTo>
                  <a:lnTo>
                    <a:pt x="146" y="64"/>
                  </a:lnTo>
                  <a:lnTo>
                    <a:pt x="150" y="64"/>
                  </a:lnTo>
                  <a:lnTo>
                    <a:pt x="152" y="65"/>
                  </a:lnTo>
                  <a:lnTo>
                    <a:pt x="155" y="65"/>
                  </a:lnTo>
                  <a:lnTo>
                    <a:pt x="157" y="65"/>
                  </a:lnTo>
                  <a:lnTo>
                    <a:pt x="161" y="66"/>
                  </a:lnTo>
                  <a:lnTo>
                    <a:pt x="164" y="67"/>
                  </a:lnTo>
                  <a:lnTo>
                    <a:pt x="168" y="68"/>
                  </a:lnTo>
                  <a:lnTo>
                    <a:pt x="172" y="69"/>
                  </a:lnTo>
                  <a:lnTo>
                    <a:pt x="175" y="70"/>
                  </a:lnTo>
                  <a:lnTo>
                    <a:pt x="178" y="71"/>
                  </a:lnTo>
                  <a:lnTo>
                    <a:pt x="182" y="73"/>
                  </a:lnTo>
                  <a:lnTo>
                    <a:pt x="186" y="75"/>
                  </a:lnTo>
                  <a:lnTo>
                    <a:pt x="189" y="77"/>
                  </a:lnTo>
                  <a:lnTo>
                    <a:pt x="192" y="79"/>
                  </a:lnTo>
                  <a:lnTo>
                    <a:pt x="196" y="81"/>
                  </a:lnTo>
                  <a:lnTo>
                    <a:pt x="199" y="84"/>
                  </a:lnTo>
                  <a:lnTo>
                    <a:pt x="201" y="86"/>
                  </a:lnTo>
                  <a:lnTo>
                    <a:pt x="205" y="89"/>
                  </a:lnTo>
                  <a:lnTo>
                    <a:pt x="207" y="92"/>
                  </a:lnTo>
                  <a:lnTo>
                    <a:pt x="210" y="96"/>
                  </a:lnTo>
                  <a:lnTo>
                    <a:pt x="212" y="100"/>
                  </a:lnTo>
                  <a:lnTo>
                    <a:pt x="213" y="103"/>
                  </a:lnTo>
                  <a:lnTo>
                    <a:pt x="215" y="108"/>
                  </a:lnTo>
                  <a:lnTo>
                    <a:pt x="217" y="112"/>
                  </a:lnTo>
                  <a:lnTo>
                    <a:pt x="218" y="117"/>
                  </a:lnTo>
                  <a:lnTo>
                    <a:pt x="218" y="122"/>
                  </a:lnTo>
                  <a:lnTo>
                    <a:pt x="219" y="127"/>
                  </a:lnTo>
                  <a:lnTo>
                    <a:pt x="219" y="127"/>
                  </a:lnTo>
                  <a:lnTo>
                    <a:pt x="218" y="133"/>
                  </a:lnTo>
                  <a:lnTo>
                    <a:pt x="218" y="138"/>
                  </a:lnTo>
                  <a:lnTo>
                    <a:pt x="217" y="143"/>
                  </a:lnTo>
                  <a:lnTo>
                    <a:pt x="215" y="147"/>
                  </a:lnTo>
                  <a:lnTo>
                    <a:pt x="213" y="151"/>
                  </a:lnTo>
                  <a:lnTo>
                    <a:pt x="211" y="155"/>
                  </a:lnTo>
                  <a:lnTo>
                    <a:pt x="209" y="158"/>
                  </a:lnTo>
                  <a:lnTo>
                    <a:pt x="207" y="161"/>
                  </a:lnTo>
                  <a:lnTo>
                    <a:pt x="205" y="165"/>
                  </a:lnTo>
                  <a:lnTo>
                    <a:pt x="201" y="168"/>
                  </a:lnTo>
                  <a:lnTo>
                    <a:pt x="199" y="170"/>
                  </a:lnTo>
                  <a:lnTo>
                    <a:pt x="196" y="172"/>
                  </a:lnTo>
                  <a:lnTo>
                    <a:pt x="192" y="174"/>
                  </a:lnTo>
                  <a:lnTo>
                    <a:pt x="189" y="175"/>
                  </a:lnTo>
                  <a:lnTo>
                    <a:pt x="186" y="178"/>
                  </a:lnTo>
                  <a:lnTo>
                    <a:pt x="183" y="179"/>
                  </a:lnTo>
                  <a:lnTo>
                    <a:pt x="179" y="181"/>
                  </a:lnTo>
                  <a:lnTo>
                    <a:pt x="175" y="182"/>
                  </a:lnTo>
                  <a:lnTo>
                    <a:pt x="172" y="183"/>
                  </a:lnTo>
                  <a:lnTo>
                    <a:pt x="168" y="183"/>
                  </a:lnTo>
                  <a:lnTo>
                    <a:pt x="165" y="184"/>
                  </a:lnTo>
                  <a:lnTo>
                    <a:pt x="162" y="185"/>
                  </a:lnTo>
                  <a:lnTo>
                    <a:pt x="159" y="185"/>
                  </a:lnTo>
                  <a:lnTo>
                    <a:pt x="155" y="186"/>
                  </a:lnTo>
                  <a:lnTo>
                    <a:pt x="153" y="186"/>
                  </a:lnTo>
                  <a:lnTo>
                    <a:pt x="150" y="186"/>
                  </a:lnTo>
                  <a:lnTo>
                    <a:pt x="148" y="186"/>
                  </a:lnTo>
                  <a:lnTo>
                    <a:pt x="145" y="186"/>
                  </a:lnTo>
                  <a:lnTo>
                    <a:pt x="143" y="186"/>
                  </a:lnTo>
                  <a:lnTo>
                    <a:pt x="141" y="186"/>
                  </a:lnTo>
                  <a:lnTo>
                    <a:pt x="140" y="186"/>
                  </a:lnTo>
                  <a:lnTo>
                    <a:pt x="139" y="186"/>
                  </a:lnTo>
                  <a:lnTo>
                    <a:pt x="79" y="186"/>
                  </a:lnTo>
                  <a:lnTo>
                    <a:pt x="79" y="63"/>
                  </a:lnTo>
                  <a:close/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138" y="0"/>
                  </a:lnTo>
                  <a:lnTo>
                    <a:pt x="138" y="0"/>
                  </a:lnTo>
                  <a:lnTo>
                    <a:pt x="140" y="1"/>
                  </a:lnTo>
                  <a:lnTo>
                    <a:pt x="143" y="1"/>
                  </a:lnTo>
                  <a:lnTo>
                    <a:pt x="146" y="1"/>
                  </a:lnTo>
                  <a:lnTo>
                    <a:pt x="151" y="1"/>
                  </a:lnTo>
                  <a:lnTo>
                    <a:pt x="155" y="1"/>
                  </a:lnTo>
                  <a:lnTo>
                    <a:pt x="161" y="3"/>
                  </a:lnTo>
                  <a:lnTo>
                    <a:pt x="166" y="3"/>
                  </a:lnTo>
                  <a:lnTo>
                    <a:pt x="172" y="4"/>
                  </a:lnTo>
                  <a:lnTo>
                    <a:pt x="178" y="5"/>
                  </a:lnTo>
                  <a:lnTo>
                    <a:pt x="185" y="6"/>
                  </a:lnTo>
                  <a:lnTo>
                    <a:pt x="191" y="7"/>
                  </a:lnTo>
                  <a:lnTo>
                    <a:pt x="198" y="8"/>
                  </a:lnTo>
                  <a:lnTo>
                    <a:pt x="205" y="10"/>
                  </a:lnTo>
                  <a:lnTo>
                    <a:pt x="212" y="12"/>
                  </a:lnTo>
                  <a:lnTo>
                    <a:pt x="219" y="15"/>
                  </a:lnTo>
                  <a:lnTo>
                    <a:pt x="226" y="18"/>
                  </a:lnTo>
                  <a:lnTo>
                    <a:pt x="233" y="21"/>
                  </a:lnTo>
                  <a:lnTo>
                    <a:pt x="240" y="24"/>
                  </a:lnTo>
                  <a:lnTo>
                    <a:pt x="246" y="28"/>
                  </a:lnTo>
                  <a:lnTo>
                    <a:pt x="253" y="32"/>
                  </a:lnTo>
                  <a:lnTo>
                    <a:pt x="259" y="38"/>
                  </a:lnTo>
                  <a:lnTo>
                    <a:pt x="266" y="43"/>
                  </a:lnTo>
                  <a:lnTo>
                    <a:pt x="271" y="48"/>
                  </a:lnTo>
                  <a:lnTo>
                    <a:pt x="276" y="54"/>
                  </a:lnTo>
                  <a:lnTo>
                    <a:pt x="281" y="62"/>
                  </a:lnTo>
                  <a:lnTo>
                    <a:pt x="285" y="68"/>
                  </a:lnTo>
                  <a:lnTo>
                    <a:pt x="289" y="76"/>
                  </a:lnTo>
                  <a:lnTo>
                    <a:pt x="292" y="85"/>
                  </a:lnTo>
                  <a:lnTo>
                    <a:pt x="295" y="93"/>
                  </a:lnTo>
                  <a:lnTo>
                    <a:pt x="298" y="103"/>
                  </a:lnTo>
                  <a:lnTo>
                    <a:pt x="299" y="113"/>
                  </a:lnTo>
                  <a:lnTo>
                    <a:pt x="300" y="124"/>
                  </a:lnTo>
                  <a:lnTo>
                    <a:pt x="300" y="124"/>
                  </a:lnTo>
                  <a:lnTo>
                    <a:pt x="299" y="130"/>
                  </a:lnTo>
                  <a:lnTo>
                    <a:pt x="299" y="134"/>
                  </a:lnTo>
                  <a:lnTo>
                    <a:pt x="298" y="138"/>
                  </a:lnTo>
                  <a:lnTo>
                    <a:pt x="298" y="143"/>
                  </a:lnTo>
                  <a:lnTo>
                    <a:pt x="295" y="147"/>
                  </a:lnTo>
                  <a:lnTo>
                    <a:pt x="294" y="151"/>
                  </a:lnTo>
                  <a:lnTo>
                    <a:pt x="293" y="156"/>
                  </a:lnTo>
                  <a:lnTo>
                    <a:pt x="291" y="159"/>
                  </a:lnTo>
                  <a:lnTo>
                    <a:pt x="289" y="163"/>
                  </a:lnTo>
                  <a:lnTo>
                    <a:pt x="287" y="167"/>
                  </a:lnTo>
                  <a:lnTo>
                    <a:pt x="284" y="171"/>
                  </a:lnTo>
                  <a:lnTo>
                    <a:pt x="282" y="174"/>
                  </a:lnTo>
                  <a:lnTo>
                    <a:pt x="279" y="178"/>
                  </a:lnTo>
                  <a:lnTo>
                    <a:pt x="277" y="181"/>
                  </a:lnTo>
                  <a:lnTo>
                    <a:pt x="273" y="184"/>
                  </a:lnTo>
                  <a:lnTo>
                    <a:pt x="271" y="188"/>
                  </a:lnTo>
                  <a:lnTo>
                    <a:pt x="268" y="190"/>
                  </a:lnTo>
                  <a:lnTo>
                    <a:pt x="265" y="193"/>
                  </a:lnTo>
                  <a:lnTo>
                    <a:pt x="261" y="195"/>
                  </a:lnTo>
                  <a:lnTo>
                    <a:pt x="258" y="198"/>
                  </a:lnTo>
                  <a:lnTo>
                    <a:pt x="255" y="201"/>
                  </a:lnTo>
                  <a:lnTo>
                    <a:pt x="252" y="203"/>
                  </a:lnTo>
                  <a:lnTo>
                    <a:pt x="248" y="205"/>
                  </a:lnTo>
                  <a:lnTo>
                    <a:pt x="245" y="207"/>
                  </a:lnTo>
                  <a:lnTo>
                    <a:pt x="242" y="209"/>
                  </a:lnTo>
                  <a:lnTo>
                    <a:pt x="238" y="211"/>
                  </a:lnTo>
                  <a:lnTo>
                    <a:pt x="235" y="213"/>
                  </a:lnTo>
                  <a:lnTo>
                    <a:pt x="232" y="214"/>
                  </a:lnTo>
                  <a:lnTo>
                    <a:pt x="229" y="215"/>
                  </a:lnTo>
                  <a:lnTo>
                    <a:pt x="225" y="217"/>
                  </a:lnTo>
                  <a:lnTo>
                    <a:pt x="222" y="218"/>
                  </a:lnTo>
                  <a:lnTo>
                    <a:pt x="220" y="218"/>
                  </a:lnTo>
                  <a:lnTo>
                    <a:pt x="220" y="218"/>
                  </a:lnTo>
                  <a:lnTo>
                    <a:pt x="220" y="219"/>
                  </a:lnTo>
                  <a:lnTo>
                    <a:pt x="221" y="219"/>
                  </a:lnTo>
                  <a:lnTo>
                    <a:pt x="221" y="219"/>
                  </a:lnTo>
                  <a:lnTo>
                    <a:pt x="222" y="219"/>
                  </a:lnTo>
                  <a:lnTo>
                    <a:pt x="223" y="219"/>
                  </a:lnTo>
                  <a:lnTo>
                    <a:pt x="224" y="219"/>
                  </a:lnTo>
                  <a:lnTo>
                    <a:pt x="225" y="219"/>
                  </a:lnTo>
                  <a:lnTo>
                    <a:pt x="226" y="220"/>
                  </a:lnTo>
                  <a:lnTo>
                    <a:pt x="227" y="220"/>
                  </a:lnTo>
                  <a:lnTo>
                    <a:pt x="229" y="220"/>
                  </a:lnTo>
                  <a:lnTo>
                    <a:pt x="230" y="220"/>
                  </a:lnTo>
                  <a:lnTo>
                    <a:pt x="231" y="221"/>
                  </a:lnTo>
                  <a:lnTo>
                    <a:pt x="232" y="221"/>
                  </a:lnTo>
                  <a:lnTo>
                    <a:pt x="233" y="223"/>
                  </a:lnTo>
                  <a:lnTo>
                    <a:pt x="234" y="223"/>
                  </a:lnTo>
                  <a:lnTo>
                    <a:pt x="236" y="224"/>
                  </a:lnTo>
                  <a:lnTo>
                    <a:pt x="237" y="225"/>
                  </a:lnTo>
                  <a:lnTo>
                    <a:pt x="238" y="226"/>
                  </a:lnTo>
                  <a:lnTo>
                    <a:pt x="240" y="227"/>
                  </a:lnTo>
                  <a:lnTo>
                    <a:pt x="242" y="228"/>
                  </a:lnTo>
                  <a:lnTo>
                    <a:pt x="243" y="229"/>
                  </a:lnTo>
                  <a:lnTo>
                    <a:pt x="244" y="230"/>
                  </a:lnTo>
                  <a:lnTo>
                    <a:pt x="245" y="231"/>
                  </a:lnTo>
                  <a:lnTo>
                    <a:pt x="247" y="234"/>
                  </a:lnTo>
                  <a:lnTo>
                    <a:pt x="248" y="235"/>
                  </a:lnTo>
                  <a:lnTo>
                    <a:pt x="249" y="237"/>
                  </a:lnTo>
                  <a:lnTo>
                    <a:pt x="252" y="239"/>
                  </a:lnTo>
                  <a:lnTo>
                    <a:pt x="253" y="241"/>
                  </a:lnTo>
                  <a:lnTo>
                    <a:pt x="255" y="243"/>
                  </a:lnTo>
                  <a:lnTo>
                    <a:pt x="256" y="246"/>
                  </a:lnTo>
                  <a:lnTo>
                    <a:pt x="257" y="249"/>
                  </a:lnTo>
                  <a:lnTo>
                    <a:pt x="259" y="251"/>
                  </a:lnTo>
                  <a:lnTo>
                    <a:pt x="326" y="393"/>
                  </a:lnTo>
                  <a:lnTo>
                    <a:pt x="238" y="393"/>
                  </a:lnTo>
                  <a:lnTo>
                    <a:pt x="187" y="282"/>
                  </a:lnTo>
                  <a:lnTo>
                    <a:pt x="187" y="282"/>
                  </a:lnTo>
                  <a:lnTo>
                    <a:pt x="186" y="279"/>
                  </a:lnTo>
                  <a:lnTo>
                    <a:pt x="185" y="277"/>
                  </a:lnTo>
                  <a:lnTo>
                    <a:pt x="184" y="275"/>
                  </a:lnTo>
                  <a:lnTo>
                    <a:pt x="183" y="274"/>
                  </a:lnTo>
                  <a:lnTo>
                    <a:pt x="182" y="272"/>
                  </a:lnTo>
                  <a:lnTo>
                    <a:pt x="180" y="270"/>
                  </a:lnTo>
                  <a:lnTo>
                    <a:pt x="179" y="269"/>
                  </a:lnTo>
                  <a:lnTo>
                    <a:pt x="178" y="266"/>
                  </a:lnTo>
                  <a:lnTo>
                    <a:pt x="177" y="265"/>
                  </a:lnTo>
                  <a:lnTo>
                    <a:pt x="176" y="263"/>
                  </a:lnTo>
                  <a:lnTo>
                    <a:pt x="175" y="262"/>
                  </a:lnTo>
                  <a:lnTo>
                    <a:pt x="174" y="261"/>
                  </a:lnTo>
                  <a:lnTo>
                    <a:pt x="173" y="260"/>
                  </a:lnTo>
                  <a:lnTo>
                    <a:pt x="171" y="259"/>
                  </a:lnTo>
                  <a:lnTo>
                    <a:pt x="169" y="258"/>
                  </a:lnTo>
                  <a:lnTo>
                    <a:pt x="168" y="256"/>
                  </a:lnTo>
                  <a:lnTo>
                    <a:pt x="166" y="255"/>
                  </a:lnTo>
                  <a:lnTo>
                    <a:pt x="165" y="254"/>
                  </a:lnTo>
                  <a:lnTo>
                    <a:pt x="163" y="254"/>
                  </a:lnTo>
                  <a:lnTo>
                    <a:pt x="162" y="253"/>
                  </a:lnTo>
                  <a:lnTo>
                    <a:pt x="160" y="252"/>
                  </a:lnTo>
                  <a:lnTo>
                    <a:pt x="159" y="252"/>
                  </a:lnTo>
                  <a:lnTo>
                    <a:pt x="156" y="251"/>
                  </a:lnTo>
                  <a:lnTo>
                    <a:pt x="154" y="251"/>
                  </a:lnTo>
                  <a:lnTo>
                    <a:pt x="152" y="251"/>
                  </a:lnTo>
                  <a:lnTo>
                    <a:pt x="150" y="250"/>
                  </a:lnTo>
                  <a:lnTo>
                    <a:pt x="148" y="250"/>
                  </a:lnTo>
                  <a:lnTo>
                    <a:pt x="145" y="250"/>
                  </a:lnTo>
                  <a:lnTo>
                    <a:pt x="143" y="250"/>
                  </a:lnTo>
                  <a:lnTo>
                    <a:pt x="140" y="250"/>
                  </a:lnTo>
                  <a:lnTo>
                    <a:pt x="138" y="250"/>
                  </a:lnTo>
                  <a:lnTo>
                    <a:pt x="136" y="249"/>
                  </a:lnTo>
                  <a:lnTo>
                    <a:pt x="79" y="249"/>
                  </a:lnTo>
                  <a:lnTo>
                    <a:pt x="79" y="393"/>
                  </a:lnTo>
                  <a:lnTo>
                    <a:pt x="0" y="3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Abschnitts-&#10;überschrift" type="secHead">
  <p:cSld name="SECTION_HEADER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9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3" name="Google Shape;43;p19"/>
          <p:cNvSpPr txBox="1"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44" name="Google Shape;44;p1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5" name="Google Shape;45;p1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6" name="Google Shape;46;p1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‹Nr.›</a:t>
            </a:fld>
            <a:endParaRPr/>
          </a:p>
        </p:txBody>
      </p:sp>
      <p:sp>
        <p:nvSpPr>
          <p:cNvPr id="47" name="Google Shape;47;p19"/>
          <p:cNvSpPr/>
          <p:nvPr/>
        </p:nvSpPr>
        <p:spPr>
          <a:xfrm>
            <a:off x="0" y="188913"/>
            <a:ext cx="12192000" cy="755650"/>
          </a:xfrm>
          <a:prstGeom prst="rect">
            <a:avLst/>
          </a:prstGeom>
          <a:solidFill>
            <a:srgbClr val="CDCDCD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Noto Sans Symbols"/>
              <a:buNone/>
            </a:pPr>
            <a:endParaRPr sz="2600" b="1">
              <a:solidFill>
                <a:schemeClr val="dk2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pic>
        <p:nvPicPr>
          <p:cNvPr id="48" name="Google Shape;48;p19" descr="unilogo4c"/>
          <p:cNvPicPr preferRelativeResize="0"/>
          <p:nvPr/>
        </p:nvPicPr>
        <p:blipFill rotWithShape="1">
          <a:blip r:embed="rId2">
            <a:alphaModFix/>
          </a:blip>
          <a:srcRect r="80917"/>
          <a:stretch/>
        </p:blipFill>
        <p:spPr>
          <a:xfrm>
            <a:off x="-1588" y="188913"/>
            <a:ext cx="1836738" cy="750887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49" name="Google Shape;49;p19"/>
          <p:cNvGrpSpPr/>
          <p:nvPr/>
        </p:nvGrpSpPr>
        <p:grpSpPr>
          <a:xfrm>
            <a:off x="11222092" y="267493"/>
            <a:ext cx="719138" cy="593725"/>
            <a:chOff x="4876" y="255"/>
            <a:chExt cx="726" cy="599"/>
          </a:xfrm>
        </p:grpSpPr>
        <p:sp>
          <p:nvSpPr>
            <p:cNvPr id="50" name="Google Shape;50;p19"/>
            <p:cNvSpPr/>
            <p:nvPr/>
          </p:nvSpPr>
          <p:spPr>
            <a:xfrm>
              <a:off x="5278" y="734"/>
              <a:ext cx="102" cy="120"/>
            </a:xfrm>
            <a:custGeom>
              <a:avLst/>
              <a:gdLst/>
              <a:ahLst/>
              <a:cxnLst/>
              <a:rect l="l" t="t" r="r" b="b"/>
              <a:pathLst>
                <a:path w="334" h="393" extrusionOk="0"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108" y="0"/>
                  </a:lnTo>
                  <a:lnTo>
                    <a:pt x="108" y="0"/>
                  </a:lnTo>
                  <a:lnTo>
                    <a:pt x="119" y="1"/>
                  </a:lnTo>
                  <a:lnTo>
                    <a:pt x="130" y="1"/>
                  </a:lnTo>
                  <a:lnTo>
                    <a:pt x="141" y="3"/>
                  </a:lnTo>
                  <a:lnTo>
                    <a:pt x="152" y="3"/>
                  </a:lnTo>
                  <a:lnTo>
                    <a:pt x="162" y="4"/>
                  </a:lnTo>
                  <a:lnTo>
                    <a:pt x="173" y="6"/>
                  </a:lnTo>
                  <a:lnTo>
                    <a:pt x="183" y="8"/>
                  </a:lnTo>
                  <a:lnTo>
                    <a:pt x="194" y="10"/>
                  </a:lnTo>
                  <a:lnTo>
                    <a:pt x="203" y="12"/>
                  </a:lnTo>
                  <a:lnTo>
                    <a:pt x="213" y="15"/>
                  </a:lnTo>
                  <a:lnTo>
                    <a:pt x="222" y="18"/>
                  </a:lnTo>
                  <a:lnTo>
                    <a:pt x="232" y="22"/>
                  </a:lnTo>
                  <a:lnTo>
                    <a:pt x="241" y="26"/>
                  </a:lnTo>
                  <a:lnTo>
                    <a:pt x="249" y="31"/>
                  </a:lnTo>
                  <a:lnTo>
                    <a:pt x="257" y="35"/>
                  </a:lnTo>
                  <a:lnTo>
                    <a:pt x="265" y="41"/>
                  </a:lnTo>
                  <a:lnTo>
                    <a:pt x="272" y="46"/>
                  </a:lnTo>
                  <a:lnTo>
                    <a:pt x="280" y="53"/>
                  </a:lnTo>
                  <a:lnTo>
                    <a:pt x="287" y="59"/>
                  </a:lnTo>
                  <a:lnTo>
                    <a:pt x="293" y="67"/>
                  </a:lnTo>
                  <a:lnTo>
                    <a:pt x="300" y="75"/>
                  </a:lnTo>
                  <a:lnTo>
                    <a:pt x="305" y="82"/>
                  </a:lnTo>
                  <a:lnTo>
                    <a:pt x="310" y="91"/>
                  </a:lnTo>
                  <a:lnTo>
                    <a:pt x="315" y="101"/>
                  </a:lnTo>
                  <a:lnTo>
                    <a:pt x="318" y="111"/>
                  </a:lnTo>
                  <a:lnTo>
                    <a:pt x="323" y="122"/>
                  </a:lnTo>
                  <a:lnTo>
                    <a:pt x="326" y="133"/>
                  </a:lnTo>
                  <a:lnTo>
                    <a:pt x="328" y="145"/>
                  </a:lnTo>
                  <a:lnTo>
                    <a:pt x="330" y="157"/>
                  </a:lnTo>
                  <a:lnTo>
                    <a:pt x="332" y="170"/>
                  </a:lnTo>
                  <a:lnTo>
                    <a:pt x="333" y="183"/>
                  </a:lnTo>
                  <a:lnTo>
                    <a:pt x="334" y="197"/>
                  </a:lnTo>
                  <a:lnTo>
                    <a:pt x="334" y="197"/>
                  </a:lnTo>
                  <a:lnTo>
                    <a:pt x="333" y="213"/>
                  </a:lnTo>
                  <a:lnTo>
                    <a:pt x="332" y="226"/>
                  </a:lnTo>
                  <a:lnTo>
                    <a:pt x="330" y="239"/>
                  </a:lnTo>
                  <a:lnTo>
                    <a:pt x="328" y="251"/>
                  </a:lnTo>
                  <a:lnTo>
                    <a:pt x="326" y="263"/>
                  </a:lnTo>
                  <a:lnTo>
                    <a:pt x="323" y="274"/>
                  </a:lnTo>
                  <a:lnTo>
                    <a:pt x="318" y="285"/>
                  </a:lnTo>
                  <a:lnTo>
                    <a:pt x="315" y="295"/>
                  </a:lnTo>
                  <a:lnTo>
                    <a:pt x="310" y="304"/>
                  </a:lnTo>
                  <a:lnTo>
                    <a:pt x="305" y="312"/>
                  </a:lnTo>
                  <a:lnTo>
                    <a:pt x="300" y="321"/>
                  </a:lnTo>
                  <a:lnTo>
                    <a:pt x="293" y="329"/>
                  </a:lnTo>
                  <a:lnTo>
                    <a:pt x="287" y="336"/>
                  </a:lnTo>
                  <a:lnTo>
                    <a:pt x="280" y="343"/>
                  </a:lnTo>
                  <a:lnTo>
                    <a:pt x="272" y="348"/>
                  </a:lnTo>
                  <a:lnTo>
                    <a:pt x="265" y="355"/>
                  </a:lnTo>
                  <a:lnTo>
                    <a:pt x="257" y="359"/>
                  </a:lnTo>
                  <a:lnTo>
                    <a:pt x="249" y="365"/>
                  </a:lnTo>
                  <a:lnTo>
                    <a:pt x="241" y="369"/>
                  </a:lnTo>
                  <a:lnTo>
                    <a:pt x="232" y="374"/>
                  </a:lnTo>
                  <a:lnTo>
                    <a:pt x="222" y="377"/>
                  </a:lnTo>
                  <a:lnTo>
                    <a:pt x="213" y="380"/>
                  </a:lnTo>
                  <a:lnTo>
                    <a:pt x="203" y="382"/>
                  </a:lnTo>
                  <a:lnTo>
                    <a:pt x="194" y="386"/>
                  </a:lnTo>
                  <a:lnTo>
                    <a:pt x="183" y="388"/>
                  </a:lnTo>
                  <a:lnTo>
                    <a:pt x="173" y="389"/>
                  </a:lnTo>
                  <a:lnTo>
                    <a:pt x="162" y="391"/>
                  </a:lnTo>
                  <a:lnTo>
                    <a:pt x="152" y="392"/>
                  </a:lnTo>
                  <a:lnTo>
                    <a:pt x="141" y="392"/>
                  </a:lnTo>
                  <a:lnTo>
                    <a:pt x="130" y="393"/>
                  </a:lnTo>
                  <a:lnTo>
                    <a:pt x="119" y="393"/>
                  </a:lnTo>
                  <a:lnTo>
                    <a:pt x="108" y="393"/>
                  </a:lnTo>
                  <a:lnTo>
                    <a:pt x="0" y="393"/>
                  </a:lnTo>
                  <a:close/>
                  <a:moveTo>
                    <a:pt x="79" y="63"/>
                  </a:moveTo>
                  <a:lnTo>
                    <a:pt x="124" y="63"/>
                  </a:lnTo>
                  <a:lnTo>
                    <a:pt x="124" y="63"/>
                  </a:lnTo>
                  <a:lnTo>
                    <a:pt x="129" y="64"/>
                  </a:lnTo>
                  <a:lnTo>
                    <a:pt x="136" y="64"/>
                  </a:lnTo>
                  <a:lnTo>
                    <a:pt x="141" y="65"/>
                  </a:lnTo>
                  <a:lnTo>
                    <a:pt x="148" y="66"/>
                  </a:lnTo>
                  <a:lnTo>
                    <a:pt x="153" y="67"/>
                  </a:lnTo>
                  <a:lnTo>
                    <a:pt x="160" y="68"/>
                  </a:lnTo>
                  <a:lnTo>
                    <a:pt x="165" y="70"/>
                  </a:lnTo>
                  <a:lnTo>
                    <a:pt x="171" y="73"/>
                  </a:lnTo>
                  <a:lnTo>
                    <a:pt x="176" y="75"/>
                  </a:lnTo>
                  <a:lnTo>
                    <a:pt x="182" y="77"/>
                  </a:lnTo>
                  <a:lnTo>
                    <a:pt x="187" y="80"/>
                  </a:lnTo>
                  <a:lnTo>
                    <a:pt x="193" y="84"/>
                  </a:lnTo>
                  <a:lnTo>
                    <a:pt x="198" y="87"/>
                  </a:lnTo>
                  <a:lnTo>
                    <a:pt x="202" y="90"/>
                  </a:lnTo>
                  <a:lnTo>
                    <a:pt x="207" y="94"/>
                  </a:lnTo>
                  <a:lnTo>
                    <a:pt x="212" y="98"/>
                  </a:lnTo>
                  <a:lnTo>
                    <a:pt x="216" y="102"/>
                  </a:lnTo>
                  <a:lnTo>
                    <a:pt x="220" y="108"/>
                  </a:lnTo>
                  <a:lnTo>
                    <a:pt x="224" y="112"/>
                  </a:lnTo>
                  <a:lnTo>
                    <a:pt x="228" y="117"/>
                  </a:lnTo>
                  <a:lnTo>
                    <a:pt x="231" y="123"/>
                  </a:lnTo>
                  <a:lnTo>
                    <a:pt x="234" y="128"/>
                  </a:lnTo>
                  <a:lnTo>
                    <a:pt x="237" y="134"/>
                  </a:lnTo>
                  <a:lnTo>
                    <a:pt x="241" y="140"/>
                  </a:lnTo>
                  <a:lnTo>
                    <a:pt x="243" y="147"/>
                  </a:lnTo>
                  <a:lnTo>
                    <a:pt x="245" y="154"/>
                  </a:lnTo>
                  <a:lnTo>
                    <a:pt x="247" y="160"/>
                  </a:lnTo>
                  <a:lnTo>
                    <a:pt x="248" y="168"/>
                  </a:lnTo>
                  <a:lnTo>
                    <a:pt x="249" y="174"/>
                  </a:lnTo>
                  <a:lnTo>
                    <a:pt x="251" y="182"/>
                  </a:lnTo>
                  <a:lnTo>
                    <a:pt x="251" y="190"/>
                  </a:lnTo>
                  <a:lnTo>
                    <a:pt x="252" y="197"/>
                  </a:lnTo>
                  <a:lnTo>
                    <a:pt x="252" y="197"/>
                  </a:lnTo>
                  <a:lnTo>
                    <a:pt x="251" y="206"/>
                  </a:lnTo>
                  <a:lnTo>
                    <a:pt x="251" y="214"/>
                  </a:lnTo>
                  <a:lnTo>
                    <a:pt x="249" y="220"/>
                  </a:lnTo>
                  <a:lnTo>
                    <a:pt x="248" y="228"/>
                  </a:lnTo>
                  <a:lnTo>
                    <a:pt x="247" y="235"/>
                  </a:lnTo>
                  <a:lnTo>
                    <a:pt x="245" y="241"/>
                  </a:lnTo>
                  <a:lnTo>
                    <a:pt x="243" y="248"/>
                  </a:lnTo>
                  <a:lnTo>
                    <a:pt x="241" y="254"/>
                  </a:lnTo>
                  <a:lnTo>
                    <a:pt x="237" y="261"/>
                  </a:lnTo>
                  <a:lnTo>
                    <a:pt x="234" y="266"/>
                  </a:lnTo>
                  <a:lnTo>
                    <a:pt x="231" y="272"/>
                  </a:lnTo>
                  <a:lnTo>
                    <a:pt x="228" y="277"/>
                  </a:lnTo>
                  <a:lnTo>
                    <a:pt x="224" y="283"/>
                  </a:lnTo>
                  <a:lnTo>
                    <a:pt x="220" y="288"/>
                  </a:lnTo>
                  <a:lnTo>
                    <a:pt x="216" y="293"/>
                  </a:lnTo>
                  <a:lnTo>
                    <a:pt x="212" y="297"/>
                  </a:lnTo>
                  <a:lnTo>
                    <a:pt x="207" y="301"/>
                  </a:lnTo>
                  <a:lnTo>
                    <a:pt x="202" y="305"/>
                  </a:lnTo>
                  <a:lnTo>
                    <a:pt x="198" y="309"/>
                  </a:lnTo>
                  <a:lnTo>
                    <a:pt x="193" y="312"/>
                  </a:lnTo>
                  <a:lnTo>
                    <a:pt x="187" y="316"/>
                  </a:lnTo>
                  <a:lnTo>
                    <a:pt x="182" y="318"/>
                  </a:lnTo>
                  <a:lnTo>
                    <a:pt x="176" y="321"/>
                  </a:lnTo>
                  <a:lnTo>
                    <a:pt x="171" y="323"/>
                  </a:lnTo>
                  <a:lnTo>
                    <a:pt x="165" y="325"/>
                  </a:lnTo>
                  <a:lnTo>
                    <a:pt x="160" y="328"/>
                  </a:lnTo>
                  <a:lnTo>
                    <a:pt x="153" y="329"/>
                  </a:lnTo>
                  <a:lnTo>
                    <a:pt x="148" y="330"/>
                  </a:lnTo>
                  <a:lnTo>
                    <a:pt x="141" y="331"/>
                  </a:lnTo>
                  <a:lnTo>
                    <a:pt x="136" y="332"/>
                  </a:lnTo>
                  <a:lnTo>
                    <a:pt x="129" y="332"/>
                  </a:lnTo>
                  <a:lnTo>
                    <a:pt x="124" y="332"/>
                  </a:lnTo>
                  <a:lnTo>
                    <a:pt x="79" y="332"/>
                  </a:lnTo>
                  <a:lnTo>
                    <a:pt x="79" y="6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1" name="Google Shape;51;p19"/>
            <p:cNvSpPr/>
            <p:nvPr/>
          </p:nvSpPr>
          <p:spPr>
            <a:xfrm>
              <a:off x="5401" y="734"/>
              <a:ext cx="71" cy="120"/>
            </a:xfrm>
            <a:custGeom>
              <a:avLst/>
              <a:gdLst/>
              <a:ahLst/>
              <a:cxnLst/>
              <a:rect l="l" t="t" r="r" b="b"/>
              <a:pathLst>
                <a:path w="231" h="393" extrusionOk="0"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79" y="0"/>
                  </a:lnTo>
                  <a:lnTo>
                    <a:pt x="79" y="288"/>
                  </a:lnTo>
                  <a:lnTo>
                    <a:pt x="79" y="332"/>
                  </a:lnTo>
                  <a:lnTo>
                    <a:pt x="231" y="332"/>
                  </a:lnTo>
                  <a:lnTo>
                    <a:pt x="231" y="393"/>
                  </a:lnTo>
                  <a:lnTo>
                    <a:pt x="0" y="3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2" name="Google Shape;52;p19"/>
            <p:cNvSpPr/>
            <p:nvPr/>
          </p:nvSpPr>
          <p:spPr>
            <a:xfrm>
              <a:off x="4876" y="255"/>
              <a:ext cx="726" cy="559"/>
            </a:xfrm>
            <a:custGeom>
              <a:avLst/>
              <a:gdLst/>
              <a:ahLst/>
              <a:cxnLst/>
              <a:rect l="l" t="t" r="r" b="b"/>
              <a:pathLst>
                <a:path w="2350" h="1810" extrusionOk="0">
                  <a:moveTo>
                    <a:pt x="642" y="1810"/>
                  </a:moveTo>
                  <a:lnTo>
                    <a:pt x="1285" y="1165"/>
                  </a:lnTo>
                  <a:lnTo>
                    <a:pt x="1828" y="1165"/>
                  </a:lnTo>
                  <a:lnTo>
                    <a:pt x="2350" y="647"/>
                  </a:lnTo>
                  <a:lnTo>
                    <a:pt x="1715" y="647"/>
                  </a:lnTo>
                  <a:lnTo>
                    <a:pt x="1715" y="0"/>
                  </a:lnTo>
                  <a:lnTo>
                    <a:pt x="1072" y="645"/>
                  </a:lnTo>
                  <a:lnTo>
                    <a:pt x="523" y="645"/>
                  </a:lnTo>
                  <a:lnTo>
                    <a:pt x="0" y="1165"/>
                  </a:lnTo>
                  <a:lnTo>
                    <a:pt x="642" y="1165"/>
                  </a:lnTo>
                  <a:lnTo>
                    <a:pt x="642" y="1810"/>
                  </a:lnTo>
                  <a:close/>
                  <a:moveTo>
                    <a:pt x="774" y="1493"/>
                  </a:moveTo>
                  <a:lnTo>
                    <a:pt x="1100" y="1165"/>
                  </a:lnTo>
                  <a:lnTo>
                    <a:pt x="774" y="1165"/>
                  </a:lnTo>
                  <a:lnTo>
                    <a:pt x="774" y="1493"/>
                  </a:lnTo>
                  <a:close/>
                  <a:moveTo>
                    <a:pt x="681" y="1036"/>
                  </a:moveTo>
                  <a:lnTo>
                    <a:pt x="941" y="777"/>
                  </a:lnTo>
                  <a:lnTo>
                    <a:pt x="576" y="777"/>
                  </a:lnTo>
                  <a:lnTo>
                    <a:pt x="314" y="1036"/>
                  </a:lnTo>
                  <a:lnTo>
                    <a:pt x="681" y="1036"/>
                  </a:lnTo>
                  <a:close/>
                  <a:moveTo>
                    <a:pt x="1582" y="645"/>
                  </a:moveTo>
                  <a:lnTo>
                    <a:pt x="1582" y="317"/>
                  </a:lnTo>
                  <a:lnTo>
                    <a:pt x="1253" y="647"/>
                  </a:lnTo>
                  <a:lnTo>
                    <a:pt x="1253" y="647"/>
                  </a:lnTo>
                  <a:lnTo>
                    <a:pt x="1253" y="647"/>
                  </a:lnTo>
                  <a:lnTo>
                    <a:pt x="1256" y="647"/>
                  </a:lnTo>
                  <a:lnTo>
                    <a:pt x="1261" y="647"/>
                  </a:lnTo>
                  <a:lnTo>
                    <a:pt x="1266" y="647"/>
                  </a:lnTo>
                  <a:lnTo>
                    <a:pt x="1274" y="647"/>
                  </a:lnTo>
                  <a:lnTo>
                    <a:pt x="1283" y="647"/>
                  </a:lnTo>
                  <a:lnTo>
                    <a:pt x="1292" y="647"/>
                  </a:lnTo>
                  <a:lnTo>
                    <a:pt x="1304" y="647"/>
                  </a:lnTo>
                  <a:lnTo>
                    <a:pt x="1317" y="647"/>
                  </a:lnTo>
                  <a:lnTo>
                    <a:pt x="1329" y="647"/>
                  </a:lnTo>
                  <a:lnTo>
                    <a:pt x="1343" y="647"/>
                  </a:lnTo>
                  <a:lnTo>
                    <a:pt x="1357" y="647"/>
                  </a:lnTo>
                  <a:lnTo>
                    <a:pt x="1371" y="647"/>
                  </a:lnTo>
                  <a:lnTo>
                    <a:pt x="1387" y="647"/>
                  </a:lnTo>
                  <a:lnTo>
                    <a:pt x="1402" y="647"/>
                  </a:lnTo>
                  <a:lnTo>
                    <a:pt x="1417" y="646"/>
                  </a:lnTo>
                  <a:lnTo>
                    <a:pt x="1433" y="646"/>
                  </a:lnTo>
                  <a:lnTo>
                    <a:pt x="1448" y="646"/>
                  </a:lnTo>
                  <a:lnTo>
                    <a:pt x="1463" y="646"/>
                  </a:lnTo>
                  <a:lnTo>
                    <a:pt x="1477" y="646"/>
                  </a:lnTo>
                  <a:lnTo>
                    <a:pt x="1492" y="646"/>
                  </a:lnTo>
                  <a:lnTo>
                    <a:pt x="1506" y="646"/>
                  </a:lnTo>
                  <a:lnTo>
                    <a:pt x="1518" y="646"/>
                  </a:lnTo>
                  <a:lnTo>
                    <a:pt x="1530" y="646"/>
                  </a:lnTo>
                  <a:lnTo>
                    <a:pt x="1542" y="646"/>
                  </a:lnTo>
                  <a:lnTo>
                    <a:pt x="1552" y="646"/>
                  </a:lnTo>
                  <a:lnTo>
                    <a:pt x="1561" y="646"/>
                  </a:lnTo>
                  <a:lnTo>
                    <a:pt x="1568" y="646"/>
                  </a:lnTo>
                  <a:lnTo>
                    <a:pt x="1574" y="646"/>
                  </a:lnTo>
                  <a:lnTo>
                    <a:pt x="1578" y="646"/>
                  </a:lnTo>
                  <a:lnTo>
                    <a:pt x="1581" y="646"/>
                  </a:lnTo>
                  <a:lnTo>
                    <a:pt x="1582" y="645"/>
                  </a:lnTo>
                  <a:close/>
                  <a:moveTo>
                    <a:pt x="1774" y="1036"/>
                  </a:moveTo>
                  <a:lnTo>
                    <a:pt x="2036" y="777"/>
                  </a:lnTo>
                  <a:lnTo>
                    <a:pt x="1670" y="777"/>
                  </a:lnTo>
                  <a:lnTo>
                    <a:pt x="1408" y="1036"/>
                  </a:lnTo>
                  <a:lnTo>
                    <a:pt x="1774" y="1036"/>
                  </a:lnTo>
                  <a:close/>
                  <a:moveTo>
                    <a:pt x="1228" y="1036"/>
                  </a:moveTo>
                  <a:lnTo>
                    <a:pt x="1488" y="777"/>
                  </a:lnTo>
                  <a:lnTo>
                    <a:pt x="1125" y="777"/>
                  </a:lnTo>
                  <a:lnTo>
                    <a:pt x="864" y="1036"/>
                  </a:lnTo>
                  <a:lnTo>
                    <a:pt x="1228" y="103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3" name="Google Shape;53;p19"/>
            <p:cNvSpPr/>
            <p:nvPr/>
          </p:nvSpPr>
          <p:spPr>
            <a:xfrm>
              <a:off x="5491" y="734"/>
              <a:ext cx="102" cy="120"/>
            </a:xfrm>
            <a:custGeom>
              <a:avLst/>
              <a:gdLst/>
              <a:ahLst/>
              <a:cxnLst/>
              <a:rect l="l" t="t" r="r" b="b"/>
              <a:pathLst>
                <a:path w="326" h="393" extrusionOk="0">
                  <a:moveTo>
                    <a:pt x="79" y="63"/>
                  </a:moveTo>
                  <a:lnTo>
                    <a:pt x="139" y="63"/>
                  </a:lnTo>
                  <a:lnTo>
                    <a:pt x="139" y="63"/>
                  </a:lnTo>
                  <a:lnTo>
                    <a:pt x="140" y="64"/>
                  </a:lnTo>
                  <a:lnTo>
                    <a:pt x="141" y="64"/>
                  </a:lnTo>
                  <a:lnTo>
                    <a:pt x="142" y="64"/>
                  </a:lnTo>
                  <a:lnTo>
                    <a:pt x="144" y="64"/>
                  </a:lnTo>
                  <a:lnTo>
                    <a:pt x="146" y="64"/>
                  </a:lnTo>
                  <a:lnTo>
                    <a:pt x="150" y="64"/>
                  </a:lnTo>
                  <a:lnTo>
                    <a:pt x="152" y="65"/>
                  </a:lnTo>
                  <a:lnTo>
                    <a:pt x="155" y="65"/>
                  </a:lnTo>
                  <a:lnTo>
                    <a:pt x="157" y="65"/>
                  </a:lnTo>
                  <a:lnTo>
                    <a:pt x="161" y="66"/>
                  </a:lnTo>
                  <a:lnTo>
                    <a:pt x="164" y="67"/>
                  </a:lnTo>
                  <a:lnTo>
                    <a:pt x="168" y="68"/>
                  </a:lnTo>
                  <a:lnTo>
                    <a:pt x="172" y="69"/>
                  </a:lnTo>
                  <a:lnTo>
                    <a:pt x="175" y="70"/>
                  </a:lnTo>
                  <a:lnTo>
                    <a:pt x="178" y="71"/>
                  </a:lnTo>
                  <a:lnTo>
                    <a:pt x="182" y="73"/>
                  </a:lnTo>
                  <a:lnTo>
                    <a:pt x="186" y="75"/>
                  </a:lnTo>
                  <a:lnTo>
                    <a:pt x="189" y="77"/>
                  </a:lnTo>
                  <a:lnTo>
                    <a:pt x="192" y="79"/>
                  </a:lnTo>
                  <a:lnTo>
                    <a:pt x="196" y="81"/>
                  </a:lnTo>
                  <a:lnTo>
                    <a:pt x="199" y="84"/>
                  </a:lnTo>
                  <a:lnTo>
                    <a:pt x="201" y="86"/>
                  </a:lnTo>
                  <a:lnTo>
                    <a:pt x="205" y="89"/>
                  </a:lnTo>
                  <a:lnTo>
                    <a:pt x="207" y="92"/>
                  </a:lnTo>
                  <a:lnTo>
                    <a:pt x="210" y="96"/>
                  </a:lnTo>
                  <a:lnTo>
                    <a:pt x="212" y="100"/>
                  </a:lnTo>
                  <a:lnTo>
                    <a:pt x="213" y="103"/>
                  </a:lnTo>
                  <a:lnTo>
                    <a:pt x="215" y="108"/>
                  </a:lnTo>
                  <a:lnTo>
                    <a:pt x="217" y="112"/>
                  </a:lnTo>
                  <a:lnTo>
                    <a:pt x="218" y="117"/>
                  </a:lnTo>
                  <a:lnTo>
                    <a:pt x="218" y="122"/>
                  </a:lnTo>
                  <a:lnTo>
                    <a:pt x="219" y="127"/>
                  </a:lnTo>
                  <a:lnTo>
                    <a:pt x="219" y="127"/>
                  </a:lnTo>
                  <a:lnTo>
                    <a:pt x="218" y="133"/>
                  </a:lnTo>
                  <a:lnTo>
                    <a:pt x="218" y="138"/>
                  </a:lnTo>
                  <a:lnTo>
                    <a:pt x="217" y="143"/>
                  </a:lnTo>
                  <a:lnTo>
                    <a:pt x="215" y="147"/>
                  </a:lnTo>
                  <a:lnTo>
                    <a:pt x="213" y="151"/>
                  </a:lnTo>
                  <a:lnTo>
                    <a:pt x="211" y="155"/>
                  </a:lnTo>
                  <a:lnTo>
                    <a:pt x="209" y="158"/>
                  </a:lnTo>
                  <a:lnTo>
                    <a:pt x="207" y="161"/>
                  </a:lnTo>
                  <a:lnTo>
                    <a:pt x="205" y="165"/>
                  </a:lnTo>
                  <a:lnTo>
                    <a:pt x="201" y="168"/>
                  </a:lnTo>
                  <a:lnTo>
                    <a:pt x="199" y="170"/>
                  </a:lnTo>
                  <a:lnTo>
                    <a:pt x="196" y="172"/>
                  </a:lnTo>
                  <a:lnTo>
                    <a:pt x="192" y="174"/>
                  </a:lnTo>
                  <a:lnTo>
                    <a:pt x="189" y="175"/>
                  </a:lnTo>
                  <a:lnTo>
                    <a:pt x="186" y="178"/>
                  </a:lnTo>
                  <a:lnTo>
                    <a:pt x="183" y="179"/>
                  </a:lnTo>
                  <a:lnTo>
                    <a:pt x="179" y="181"/>
                  </a:lnTo>
                  <a:lnTo>
                    <a:pt x="175" y="182"/>
                  </a:lnTo>
                  <a:lnTo>
                    <a:pt x="172" y="183"/>
                  </a:lnTo>
                  <a:lnTo>
                    <a:pt x="168" y="183"/>
                  </a:lnTo>
                  <a:lnTo>
                    <a:pt x="165" y="184"/>
                  </a:lnTo>
                  <a:lnTo>
                    <a:pt x="162" y="185"/>
                  </a:lnTo>
                  <a:lnTo>
                    <a:pt x="159" y="185"/>
                  </a:lnTo>
                  <a:lnTo>
                    <a:pt x="155" y="186"/>
                  </a:lnTo>
                  <a:lnTo>
                    <a:pt x="153" y="186"/>
                  </a:lnTo>
                  <a:lnTo>
                    <a:pt x="150" y="186"/>
                  </a:lnTo>
                  <a:lnTo>
                    <a:pt x="148" y="186"/>
                  </a:lnTo>
                  <a:lnTo>
                    <a:pt x="145" y="186"/>
                  </a:lnTo>
                  <a:lnTo>
                    <a:pt x="143" y="186"/>
                  </a:lnTo>
                  <a:lnTo>
                    <a:pt x="141" y="186"/>
                  </a:lnTo>
                  <a:lnTo>
                    <a:pt x="140" y="186"/>
                  </a:lnTo>
                  <a:lnTo>
                    <a:pt x="139" y="186"/>
                  </a:lnTo>
                  <a:lnTo>
                    <a:pt x="79" y="186"/>
                  </a:lnTo>
                  <a:lnTo>
                    <a:pt x="79" y="63"/>
                  </a:lnTo>
                  <a:close/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138" y="0"/>
                  </a:lnTo>
                  <a:lnTo>
                    <a:pt x="138" y="0"/>
                  </a:lnTo>
                  <a:lnTo>
                    <a:pt x="140" y="1"/>
                  </a:lnTo>
                  <a:lnTo>
                    <a:pt x="143" y="1"/>
                  </a:lnTo>
                  <a:lnTo>
                    <a:pt x="146" y="1"/>
                  </a:lnTo>
                  <a:lnTo>
                    <a:pt x="151" y="1"/>
                  </a:lnTo>
                  <a:lnTo>
                    <a:pt x="155" y="1"/>
                  </a:lnTo>
                  <a:lnTo>
                    <a:pt x="161" y="3"/>
                  </a:lnTo>
                  <a:lnTo>
                    <a:pt x="166" y="3"/>
                  </a:lnTo>
                  <a:lnTo>
                    <a:pt x="172" y="4"/>
                  </a:lnTo>
                  <a:lnTo>
                    <a:pt x="178" y="5"/>
                  </a:lnTo>
                  <a:lnTo>
                    <a:pt x="185" y="6"/>
                  </a:lnTo>
                  <a:lnTo>
                    <a:pt x="191" y="7"/>
                  </a:lnTo>
                  <a:lnTo>
                    <a:pt x="198" y="8"/>
                  </a:lnTo>
                  <a:lnTo>
                    <a:pt x="205" y="10"/>
                  </a:lnTo>
                  <a:lnTo>
                    <a:pt x="212" y="12"/>
                  </a:lnTo>
                  <a:lnTo>
                    <a:pt x="219" y="15"/>
                  </a:lnTo>
                  <a:lnTo>
                    <a:pt x="226" y="18"/>
                  </a:lnTo>
                  <a:lnTo>
                    <a:pt x="233" y="21"/>
                  </a:lnTo>
                  <a:lnTo>
                    <a:pt x="240" y="24"/>
                  </a:lnTo>
                  <a:lnTo>
                    <a:pt x="246" y="28"/>
                  </a:lnTo>
                  <a:lnTo>
                    <a:pt x="253" y="32"/>
                  </a:lnTo>
                  <a:lnTo>
                    <a:pt x="259" y="38"/>
                  </a:lnTo>
                  <a:lnTo>
                    <a:pt x="266" y="43"/>
                  </a:lnTo>
                  <a:lnTo>
                    <a:pt x="271" y="48"/>
                  </a:lnTo>
                  <a:lnTo>
                    <a:pt x="276" y="54"/>
                  </a:lnTo>
                  <a:lnTo>
                    <a:pt x="281" y="62"/>
                  </a:lnTo>
                  <a:lnTo>
                    <a:pt x="285" y="68"/>
                  </a:lnTo>
                  <a:lnTo>
                    <a:pt x="289" y="76"/>
                  </a:lnTo>
                  <a:lnTo>
                    <a:pt x="292" y="85"/>
                  </a:lnTo>
                  <a:lnTo>
                    <a:pt x="295" y="93"/>
                  </a:lnTo>
                  <a:lnTo>
                    <a:pt x="298" y="103"/>
                  </a:lnTo>
                  <a:lnTo>
                    <a:pt x="299" y="113"/>
                  </a:lnTo>
                  <a:lnTo>
                    <a:pt x="300" y="124"/>
                  </a:lnTo>
                  <a:lnTo>
                    <a:pt x="300" y="124"/>
                  </a:lnTo>
                  <a:lnTo>
                    <a:pt x="299" y="130"/>
                  </a:lnTo>
                  <a:lnTo>
                    <a:pt x="299" y="134"/>
                  </a:lnTo>
                  <a:lnTo>
                    <a:pt x="298" y="138"/>
                  </a:lnTo>
                  <a:lnTo>
                    <a:pt x="298" y="143"/>
                  </a:lnTo>
                  <a:lnTo>
                    <a:pt x="295" y="147"/>
                  </a:lnTo>
                  <a:lnTo>
                    <a:pt x="294" y="151"/>
                  </a:lnTo>
                  <a:lnTo>
                    <a:pt x="293" y="156"/>
                  </a:lnTo>
                  <a:lnTo>
                    <a:pt x="291" y="159"/>
                  </a:lnTo>
                  <a:lnTo>
                    <a:pt x="289" y="163"/>
                  </a:lnTo>
                  <a:lnTo>
                    <a:pt x="287" y="167"/>
                  </a:lnTo>
                  <a:lnTo>
                    <a:pt x="284" y="171"/>
                  </a:lnTo>
                  <a:lnTo>
                    <a:pt x="282" y="174"/>
                  </a:lnTo>
                  <a:lnTo>
                    <a:pt x="279" y="178"/>
                  </a:lnTo>
                  <a:lnTo>
                    <a:pt x="277" y="181"/>
                  </a:lnTo>
                  <a:lnTo>
                    <a:pt x="273" y="184"/>
                  </a:lnTo>
                  <a:lnTo>
                    <a:pt x="271" y="188"/>
                  </a:lnTo>
                  <a:lnTo>
                    <a:pt x="268" y="190"/>
                  </a:lnTo>
                  <a:lnTo>
                    <a:pt x="265" y="193"/>
                  </a:lnTo>
                  <a:lnTo>
                    <a:pt x="261" y="195"/>
                  </a:lnTo>
                  <a:lnTo>
                    <a:pt x="258" y="198"/>
                  </a:lnTo>
                  <a:lnTo>
                    <a:pt x="255" y="201"/>
                  </a:lnTo>
                  <a:lnTo>
                    <a:pt x="252" y="203"/>
                  </a:lnTo>
                  <a:lnTo>
                    <a:pt x="248" y="205"/>
                  </a:lnTo>
                  <a:lnTo>
                    <a:pt x="245" y="207"/>
                  </a:lnTo>
                  <a:lnTo>
                    <a:pt x="242" y="209"/>
                  </a:lnTo>
                  <a:lnTo>
                    <a:pt x="238" y="211"/>
                  </a:lnTo>
                  <a:lnTo>
                    <a:pt x="235" y="213"/>
                  </a:lnTo>
                  <a:lnTo>
                    <a:pt x="232" y="214"/>
                  </a:lnTo>
                  <a:lnTo>
                    <a:pt x="229" y="215"/>
                  </a:lnTo>
                  <a:lnTo>
                    <a:pt x="225" y="217"/>
                  </a:lnTo>
                  <a:lnTo>
                    <a:pt x="222" y="218"/>
                  </a:lnTo>
                  <a:lnTo>
                    <a:pt x="220" y="218"/>
                  </a:lnTo>
                  <a:lnTo>
                    <a:pt x="220" y="218"/>
                  </a:lnTo>
                  <a:lnTo>
                    <a:pt x="220" y="219"/>
                  </a:lnTo>
                  <a:lnTo>
                    <a:pt x="221" y="219"/>
                  </a:lnTo>
                  <a:lnTo>
                    <a:pt x="221" y="219"/>
                  </a:lnTo>
                  <a:lnTo>
                    <a:pt x="222" y="219"/>
                  </a:lnTo>
                  <a:lnTo>
                    <a:pt x="223" y="219"/>
                  </a:lnTo>
                  <a:lnTo>
                    <a:pt x="224" y="219"/>
                  </a:lnTo>
                  <a:lnTo>
                    <a:pt x="225" y="219"/>
                  </a:lnTo>
                  <a:lnTo>
                    <a:pt x="226" y="220"/>
                  </a:lnTo>
                  <a:lnTo>
                    <a:pt x="227" y="220"/>
                  </a:lnTo>
                  <a:lnTo>
                    <a:pt x="229" y="220"/>
                  </a:lnTo>
                  <a:lnTo>
                    <a:pt x="230" y="220"/>
                  </a:lnTo>
                  <a:lnTo>
                    <a:pt x="231" y="221"/>
                  </a:lnTo>
                  <a:lnTo>
                    <a:pt x="232" y="221"/>
                  </a:lnTo>
                  <a:lnTo>
                    <a:pt x="233" y="223"/>
                  </a:lnTo>
                  <a:lnTo>
                    <a:pt x="234" y="223"/>
                  </a:lnTo>
                  <a:lnTo>
                    <a:pt x="236" y="224"/>
                  </a:lnTo>
                  <a:lnTo>
                    <a:pt x="237" y="225"/>
                  </a:lnTo>
                  <a:lnTo>
                    <a:pt x="238" y="226"/>
                  </a:lnTo>
                  <a:lnTo>
                    <a:pt x="240" y="227"/>
                  </a:lnTo>
                  <a:lnTo>
                    <a:pt x="242" y="228"/>
                  </a:lnTo>
                  <a:lnTo>
                    <a:pt x="243" y="229"/>
                  </a:lnTo>
                  <a:lnTo>
                    <a:pt x="244" y="230"/>
                  </a:lnTo>
                  <a:lnTo>
                    <a:pt x="245" y="231"/>
                  </a:lnTo>
                  <a:lnTo>
                    <a:pt x="247" y="234"/>
                  </a:lnTo>
                  <a:lnTo>
                    <a:pt x="248" y="235"/>
                  </a:lnTo>
                  <a:lnTo>
                    <a:pt x="249" y="237"/>
                  </a:lnTo>
                  <a:lnTo>
                    <a:pt x="252" y="239"/>
                  </a:lnTo>
                  <a:lnTo>
                    <a:pt x="253" y="241"/>
                  </a:lnTo>
                  <a:lnTo>
                    <a:pt x="255" y="243"/>
                  </a:lnTo>
                  <a:lnTo>
                    <a:pt x="256" y="246"/>
                  </a:lnTo>
                  <a:lnTo>
                    <a:pt x="257" y="249"/>
                  </a:lnTo>
                  <a:lnTo>
                    <a:pt x="259" y="251"/>
                  </a:lnTo>
                  <a:lnTo>
                    <a:pt x="326" y="393"/>
                  </a:lnTo>
                  <a:lnTo>
                    <a:pt x="238" y="393"/>
                  </a:lnTo>
                  <a:lnTo>
                    <a:pt x="187" y="282"/>
                  </a:lnTo>
                  <a:lnTo>
                    <a:pt x="187" y="282"/>
                  </a:lnTo>
                  <a:lnTo>
                    <a:pt x="186" y="279"/>
                  </a:lnTo>
                  <a:lnTo>
                    <a:pt x="185" y="277"/>
                  </a:lnTo>
                  <a:lnTo>
                    <a:pt x="184" y="275"/>
                  </a:lnTo>
                  <a:lnTo>
                    <a:pt x="183" y="274"/>
                  </a:lnTo>
                  <a:lnTo>
                    <a:pt x="182" y="272"/>
                  </a:lnTo>
                  <a:lnTo>
                    <a:pt x="180" y="270"/>
                  </a:lnTo>
                  <a:lnTo>
                    <a:pt x="179" y="269"/>
                  </a:lnTo>
                  <a:lnTo>
                    <a:pt x="178" y="266"/>
                  </a:lnTo>
                  <a:lnTo>
                    <a:pt x="177" y="265"/>
                  </a:lnTo>
                  <a:lnTo>
                    <a:pt x="176" y="263"/>
                  </a:lnTo>
                  <a:lnTo>
                    <a:pt x="175" y="262"/>
                  </a:lnTo>
                  <a:lnTo>
                    <a:pt x="174" y="261"/>
                  </a:lnTo>
                  <a:lnTo>
                    <a:pt x="173" y="260"/>
                  </a:lnTo>
                  <a:lnTo>
                    <a:pt x="171" y="259"/>
                  </a:lnTo>
                  <a:lnTo>
                    <a:pt x="169" y="258"/>
                  </a:lnTo>
                  <a:lnTo>
                    <a:pt x="168" y="256"/>
                  </a:lnTo>
                  <a:lnTo>
                    <a:pt x="166" y="255"/>
                  </a:lnTo>
                  <a:lnTo>
                    <a:pt x="165" y="254"/>
                  </a:lnTo>
                  <a:lnTo>
                    <a:pt x="163" y="254"/>
                  </a:lnTo>
                  <a:lnTo>
                    <a:pt x="162" y="253"/>
                  </a:lnTo>
                  <a:lnTo>
                    <a:pt x="160" y="252"/>
                  </a:lnTo>
                  <a:lnTo>
                    <a:pt x="159" y="252"/>
                  </a:lnTo>
                  <a:lnTo>
                    <a:pt x="156" y="251"/>
                  </a:lnTo>
                  <a:lnTo>
                    <a:pt x="154" y="251"/>
                  </a:lnTo>
                  <a:lnTo>
                    <a:pt x="152" y="251"/>
                  </a:lnTo>
                  <a:lnTo>
                    <a:pt x="150" y="250"/>
                  </a:lnTo>
                  <a:lnTo>
                    <a:pt x="148" y="250"/>
                  </a:lnTo>
                  <a:lnTo>
                    <a:pt x="145" y="250"/>
                  </a:lnTo>
                  <a:lnTo>
                    <a:pt x="143" y="250"/>
                  </a:lnTo>
                  <a:lnTo>
                    <a:pt x="140" y="250"/>
                  </a:lnTo>
                  <a:lnTo>
                    <a:pt x="138" y="250"/>
                  </a:lnTo>
                  <a:lnTo>
                    <a:pt x="136" y="249"/>
                  </a:lnTo>
                  <a:lnTo>
                    <a:pt x="79" y="249"/>
                  </a:lnTo>
                  <a:lnTo>
                    <a:pt x="79" y="393"/>
                  </a:lnTo>
                  <a:lnTo>
                    <a:pt x="0" y="3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gleich" type="twoTxTwoObj">
  <p:cSld name="TWO_OBJECTS_WITH_TEXT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20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20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57" name="Google Shape;57;p20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8" name="Google Shape;58;p20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59" name="Google Shape;59;p20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0" name="Google Shape;60;p2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1" name="Google Shape;61;p2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2" name="Google Shape;62;p2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‹Nr.›</a:t>
            </a:fld>
            <a:endParaRPr/>
          </a:p>
        </p:txBody>
      </p:sp>
      <p:sp>
        <p:nvSpPr>
          <p:cNvPr id="63" name="Google Shape;63;p20"/>
          <p:cNvSpPr/>
          <p:nvPr/>
        </p:nvSpPr>
        <p:spPr>
          <a:xfrm>
            <a:off x="0" y="188913"/>
            <a:ext cx="12192000" cy="755650"/>
          </a:xfrm>
          <a:prstGeom prst="rect">
            <a:avLst/>
          </a:prstGeom>
          <a:solidFill>
            <a:srgbClr val="CDCDCD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Noto Sans Symbols"/>
              <a:buNone/>
            </a:pPr>
            <a:endParaRPr sz="2600" b="1">
              <a:solidFill>
                <a:schemeClr val="dk2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pic>
        <p:nvPicPr>
          <p:cNvPr id="64" name="Google Shape;64;p20" descr="unilogo4c"/>
          <p:cNvPicPr preferRelativeResize="0"/>
          <p:nvPr/>
        </p:nvPicPr>
        <p:blipFill rotWithShape="1">
          <a:blip r:embed="rId2">
            <a:alphaModFix/>
          </a:blip>
          <a:srcRect r="80917"/>
          <a:stretch/>
        </p:blipFill>
        <p:spPr>
          <a:xfrm>
            <a:off x="-1588" y="188913"/>
            <a:ext cx="1836738" cy="750887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65" name="Google Shape;65;p20"/>
          <p:cNvGrpSpPr/>
          <p:nvPr/>
        </p:nvGrpSpPr>
        <p:grpSpPr>
          <a:xfrm>
            <a:off x="11222092" y="267493"/>
            <a:ext cx="719138" cy="593725"/>
            <a:chOff x="4876" y="255"/>
            <a:chExt cx="726" cy="599"/>
          </a:xfrm>
        </p:grpSpPr>
        <p:sp>
          <p:nvSpPr>
            <p:cNvPr id="66" name="Google Shape;66;p20"/>
            <p:cNvSpPr/>
            <p:nvPr/>
          </p:nvSpPr>
          <p:spPr>
            <a:xfrm>
              <a:off x="5278" y="734"/>
              <a:ext cx="102" cy="120"/>
            </a:xfrm>
            <a:custGeom>
              <a:avLst/>
              <a:gdLst/>
              <a:ahLst/>
              <a:cxnLst/>
              <a:rect l="l" t="t" r="r" b="b"/>
              <a:pathLst>
                <a:path w="334" h="393" extrusionOk="0"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108" y="0"/>
                  </a:lnTo>
                  <a:lnTo>
                    <a:pt x="108" y="0"/>
                  </a:lnTo>
                  <a:lnTo>
                    <a:pt x="119" y="1"/>
                  </a:lnTo>
                  <a:lnTo>
                    <a:pt x="130" y="1"/>
                  </a:lnTo>
                  <a:lnTo>
                    <a:pt x="141" y="3"/>
                  </a:lnTo>
                  <a:lnTo>
                    <a:pt x="152" y="3"/>
                  </a:lnTo>
                  <a:lnTo>
                    <a:pt x="162" y="4"/>
                  </a:lnTo>
                  <a:lnTo>
                    <a:pt x="173" y="6"/>
                  </a:lnTo>
                  <a:lnTo>
                    <a:pt x="183" y="8"/>
                  </a:lnTo>
                  <a:lnTo>
                    <a:pt x="194" y="10"/>
                  </a:lnTo>
                  <a:lnTo>
                    <a:pt x="203" y="12"/>
                  </a:lnTo>
                  <a:lnTo>
                    <a:pt x="213" y="15"/>
                  </a:lnTo>
                  <a:lnTo>
                    <a:pt x="222" y="18"/>
                  </a:lnTo>
                  <a:lnTo>
                    <a:pt x="232" y="22"/>
                  </a:lnTo>
                  <a:lnTo>
                    <a:pt x="241" y="26"/>
                  </a:lnTo>
                  <a:lnTo>
                    <a:pt x="249" y="31"/>
                  </a:lnTo>
                  <a:lnTo>
                    <a:pt x="257" y="35"/>
                  </a:lnTo>
                  <a:lnTo>
                    <a:pt x="265" y="41"/>
                  </a:lnTo>
                  <a:lnTo>
                    <a:pt x="272" y="46"/>
                  </a:lnTo>
                  <a:lnTo>
                    <a:pt x="280" y="53"/>
                  </a:lnTo>
                  <a:lnTo>
                    <a:pt x="287" y="59"/>
                  </a:lnTo>
                  <a:lnTo>
                    <a:pt x="293" y="67"/>
                  </a:lnTo>
                  <a:lnTo>
                    <a:pt x="300" y="75"/>
                  </a:lnTo>
                  <a:lnTo>
                    <a:pt x="305" y="82"/>
                  </a:lnTo>
                  <a:lnTo>
                    <a:pt x="310" y="91"/>
                  </a:lnTo>
                  <a:lnTo>
                    <a:pt x="315" y="101"/>
                  </a:lnTo>
                  <a:lnTo>
                    <a:pt x="318" y="111"/>
                  </a:lnTo>
                  <a:lnTo>
                    <a:pt x="323" y="122"/>
                  </a:lnTo>
                  <a:lnTo>
                    <a:pt x="326" y="133"/>
                  </a:lnTo>
                  <a:lnTo>
                    <a:pt x="328" y="145"/>
                  </a:lnTo>
                  <a:lnTo>
                    <a:pt x="330" y="157"/>
                  </a:lnTo>
                  <a:lnTo>
                    <a:pt x="332" y="170"/>
                  </a:lnTo>
                  <a:lnTo>
                    <a:pt x="333" y="183"/>
                  </a:lnTo>
                  <a:lnTo>
                    <a:pt x="334" y="197"/>
                  </a:lnTo>
                  <a:lnTo>
                    <a:pt x="334" y="197"/>
                  </a:lnTo>
                  <a:lnTo>
                    <a:pt x="333" y="213"/>
                  </a:lnTo>
                  <a:lnTo>
                    <a:pt x="332" y="226"/>
                  </a:lnTo>
                  <a:lnTo>
                    <a:pt x="330" y="239"/>
                  </a:lnTo>
                  <a:lnTo>
                    <a:pt x="328" y="251"/>
                  </a:lnTo>
                  <a:lnTo>
                    <a:pt x="326" y="263"/>
                  </a:lnTo>
                  <a:lnTo>
                    <a:pt x="323" y="274"/>
                  </a:lnTo>
                  <a:lnTo>
                    <a:pt x="318" y="285"/>
                  </a:lnTo>
                  <a:lnTo>
                    <a:pt x="315" y="295"/>
                  </a:lnTo>
                  <a:lnTo>
                    <a:pt x="310" y="304"/>
                  </a:lnTo>
                  <a:lnTo>
                    <a:pt x="305" y="312"/>
                  </a:lnTo>
                  <a:lnTo>
                    <a:pt x="300" y="321"/>
                  </a:lnTo>
                  <a:lnTo>
                    <a:pt x="293" y="329"/>
                  </a:lnTo>
                  <a:lnTo>
                    <a:pt x="287" y="336"/>
                  </a:lnTo>
                  <a:lnTo>
                    <a:pt x="280" y="343"/>
                  </a:lnTo>
                  <a:lnTo>
                    <a:pt x="272" y="348"/>
                  </a:lnTo>
                  <a:lnTo>
                    <a:pt x="265" y="355"/>
                  </a:lnTo>
                  <a:lnTo>
                    <a:pt x="257" y="359"/>
                  </a:lnTo>
                  <a:lnTo>
                    <a:pt x="249" y="365"/>
                  </a:lnTo>
                  <a:lnTo>
                    <a:pt x="241" y="369"/>
                  </a:lnTo>
                  <a:lnTo>
                    <a:pt x="232" y="374"/>
                  </a:lnTo>
                  <a:lnTo>
                    <a:pt x="222" y="377"/>
                  </a:lnTo>
                  <a:lnTo>
                    <a:pt x="213" y="380"/>
                  </a:lnTo>
                  <a:lnTo>
                    <a:pt x="203" y="382"/>
                  </a:lnTo>
                  <a:lnTo>
                    <a:pt x="194" y="386"/>
                  </a:lnTo>
                  <a:lnTo>
                    <a:pt x="183" y="388"/>
                  </a:lnTo>
                  <a:lnTo>
                    <a:pt x="173" y="389"/>
                  </a:lnTo>
                  <a:lnTo>
                    <a:pt x="162" y="391"/>
                  </a:lnTo>
                  <a:lnTo>
                    <a:pt x="152" y="392"/>
                  </a:lnTo>
                  <a:lnTo>
                    <a:pt x="141" y="392"/>
                  </a:lnTo>
                  <a:lnTo>
                    <a:pt x="130" y="393"/>
                  </a:lnTo>
                  <a:lnTo>
                    <a:pt x="119" y="393"/>
                  </a:lnTo>
                  <a:lnTo>
                    <a:pt x="108" y="393"/>
                  </a:lnTo>
                  <a:lnTo>
                    <a:pt x="0" y="393"/>
                  </a:lnTo>
                  <a:close/>
                  <a:moveTo>
                    <a:pt x="79" y="63"/>
                  </a:moveTo>
                  <a:lnTo>
                    <a:pt x="124" y="63"/>
                  </a:lnTo>
                  <a:lnTo>
                    <a:pt x="124" y="63"/>
                  </a:lnTo>
                  <a:lnTo>
                    <a:pt x="129" y="64"/>
                  </a:lnTo>
                  <a:lnTo>
                    <a:pt x="136" y="64"/>
                  </a:lnTo>
                  <a:lnTo>
                    <a:pt x="141" y="65"/>
                  </a:lnTo>
                  <a:lnTo>
                    <a:pt x="148" y="66"/>
                  </a:lnTo>
                  <a:lnTo>
                    <a:pt x="153" y="67"/>
                  </a:lnTo>
                  <a:lnTo>
                    <a:pt x="160" y="68"/>
                  </a:lnTo>
                  <a:lnTo>
                    <a:pt x="165" y="70"/>
                  </a:lnTo>
                  <a:lnTo>
                    <a:pt x="171" y="73"/>
                  </a:lnTo>
                  <a:lnTo>
                    <a:pt x="176" y="75"/>
                  </a:lnTo>
                  <a:lnTo>
                    <a:pt x="182" y="77"/>
                  </a:lnTo>
                  <a:lnTo>
                    <a:pt x="187" y="80"/>
                  </a:lnTo>
                  <a:lnTo>
                    <a:pt x="193" y="84"/>
                  </a:lnTo>
                  <a:lnTo>
                    <a:pt x="198" y="87"/>
                  </a:lnTo>
                  <a:lnTo>
                    <a:pt x="202" y="90"/>
                  </a:lnTo>
                  <a:lnTo>
                    <a:pt x="207" y="94"/>
                  </a:lnTo>
                  <a:lnTo>
                    <a:pt x="212" y="98"/>
                  </a:lnTo>
                  <a:lnTo>
                    <a:pt x="216" y="102"/>
                  </a:lnTo>
                  <a:lnTo>
                    <a:pt x="220" y="108"/>
                  </a:lnTo>
                  <a:lnTo>
                    <a:pt x="224" y="112"/>
                  </a:lnTo>
                  <a:lnTo>
                    <a:pt x="228" y="117"/>
                  </a:lnTo>
                  <a:lnTo>
                    <a:pt x="231" y="123"/>
                  </a:lnTo>
                  <a:lnTo>
                    <a:pt x="234" y="128"/>
                  </a:lnTo>
                  <a:lnTo>
                    <a:pt x="237" y="134"/>
                  </a:lnTo>
                  <a:lnTo>
                    <a:pt x="241" y="140"/>
                  </a:lnTo>
                  <a:lnTo>
                    <a:pt x="243" y="147"/>
                  </a:lnTo>
                  <a:lnTo>
                    <a:pt x="245" y="154"/>
                  </a:lnTo>
                  <a:lnTo>
                    <a:pt x="247" y="160"/>
                  </a:lnTo>
                  <a:lnTo>
                    <a:pt x="248" y="168"/>
                  </a:lnTo>
                  <a:lnTo>
                    <a:pt x="249" y="174"/>
                  </a:lnTo>
                  <a:lnTo>
                    <a:pt x="251" y="182"/>
                  </a:lnTo>
                  <a:lnTo>
                    <a:pt x="251" y="190"/>
                  </a:lnTo>
                  <a:lnTo>
                    <a:pt x="252" y="197"/>
                  </a:lnTo>
                  <a:lnTo>
                    <a:pt x="252" y="197"/>
                  </a:lnTo>
                  <a:lnTo>
                    <a:pt x="251" y="206"/>
                  </a:lnTo>
                  <a:lnTo>
                    <a:pt x="251" y="214"/>
                  </a:lnTo>
                  <a:lnTo>
                    <a:pt x="249" y="220"/>
                  </a:lnTo>
                  <a:lnTo>
                    <a:pt x="248" y="228"/>
                  </a:lnTo>
                  <a:lnTo>
                    <a:pt x="247" y="235"/>
                  </a:lnTo>
                  <a:lnTo>
                    <a:pt x="245" y="241"/>
                  </a:lnTo>
                  <a:lnTo>
                    <a:pt x="243" y="248"/>
                  </a:lnTo>
                  <a:lnTo>
                    <a:pt x="241" y="254"/>
                  </a:lnTo>
                  <a:lnTo>
                    <a:pt x="237" y="261"/>
                  </a:lnTo>
                  <a:lnTo>
                    <a:pt x="234" y="266"/>
                  </a:lnTo>
                  <a:lnTo>
                    <a:pt x="231" y="272"/>
                  </a:lnTo>
                  <a:lnTo>
                    <a:pt x="228" y="277"/>
                  </a:lnTo>
                  <a:lnTo>
                    <a:pt x="224" y="283"/>
                  </a:lnTo>
                  <a:lnTo>
                    <a:pt x="220" y="288"/>
                  </a:lnTo>
                  <a:lnTo>
                    <a:pt x="216" y="293"/>
                  </a:lnTo>
                  <a:lnTo>
                    <a:pt x="212" y="297"/>
                  </a:lnTo>
                  <a:lnTo>
                    <a:pt x="207" y="301"/>
                  </a:lnTo>
                  <a:lnTo>
                    <a:pt x="202" y="305"/>
                  </a:lnTo>
                  <a:lnTo>
                    <a:pt x="198" y="309"/>
                  </a:lnTo>
                  <a:lnTo>
                    <a:pt x="193" y="312"/>
                  </a:lnTo>
                  <a:lnTo>
                    <a:pt x="187" y="316"/>
                  </a:lnTo>
                  <a:lnTo>
                    <a:pt x="182" y="318"/>
                  </a:lnTo>
                  <a:lnTo>
                    <a:pt x="176" y="321"/>
                  </a:lnTo>
                  <a:lnTo>
                    <a:pt x="171" y="323"/>
                  </a:lnTo>
                  <a:lnTo>
                    <a:pt x="165" y="325"/>
                  </a:lnTo>
                  <a:lnTo>
                    <a:pt x="160" y="328"/>
                  </a:lnTo>
                  <a:lnTo>
                    <a:pt x="153" y="329"/>
                  </a:lnTo>
                  <a:lnTo>
                    <a:pt x="148" y="330"/>
                  </a:lnTo>
                  <a:lnTo>
                    <a:pt x="141" y="331"/>
                  </a:lnTo>
                  <a:lnTo>
                    <a:pt x="136" y="332"/>
                  </a:lnTo>
                  <a:lnTo>
                    <a:pt x="129" y="332"/>
                  </a:lnTo>
                  <a:lnTo>
                    <a:pt x="124" y="332"/>
                  </a:lnTo>
                  <a:lnTo>
                    <a:pt x="79" y="332"/>
                  </a:lnTo>
                  <a:lnTo>
                    <a:pt x="79" y="6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7" name="Google Shape;67;p20"/>
            <p:cNvSpPr/>
            <p:nvPr/>
          </p:nvSpPr>
          <p:spPr>
            <a:xfrm>
              <a:off x="5401" y="734"/>
              <a:ext cx="71" cy="120"/>
            </a:xfrm>
            <a:custGeom>
              <a:avLst/>
              <a:gdLst/>
              <a:ahLst/>
              <a:cxnLst/>
              <a:rect l="l" t="t" r="r" b="b"/>
              <a:pathLst>
                <a:path w="231" h="393" extrusionOk="0"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79" y="0"/>
                  </a:lnTo>
                  <a:lnTo>
                    <a:pt x="79" y="288"/>
                  </a:lnTo>
                  <a:lnTo>
                    <a:pt x="79" y="332"/>
                  </a:lnTo>
                  <a:lnTo>
                    <a:pt x="231" y="332"/>
                  </a:lnTo>
                  <a:lnTo>
                    <a:pt x="231" y="393"/>
                  </a:lnTo>
                  <a:lnTo>
                    <a:pt x="0" y="3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8" name="Google Shape;68;p20"/>
            <p:cNvSpPr/>
            <p:nvPr/>
          </p:nvSpPr>
          <p:spPr>
            <a:xfrm>
              <a:off x="4876" y="255"/>
              <a:ext cx="726" cy="559"/>
            </a:xfrm>
            <a:custGeom>
              <a:avLst/>
              <a:gdLst/>
              <a:ahLst/>
              <a:cxnLst/>
              <a:rect l="l" t="t" r="r" b="b"/>
              <a:pathLst>
                <a:path w="2350" h="1810" extrusionOk="0">
                  <a:moveTo>
                    <a:pt x="642" y="1810"/>
                  </a:moveTo>
                  <a:lnTo>
                    <a:pt x="1285" y="1165"/>
                  </a:lnTo>
                  <a:lnTo>
                    <a:pt x="1828" y="1165"/>
                  </a:lnTo>
                  <a:lnTo>
                    <a:pt x="2350" y="647"/>
                  </a:lnTo>
                  <a:lnTo>
                    <a:pt x="1715" y="647"/>
                  </a:lnTo>
                  <a:lnTo>
                    <a:pt x="1715" y="0"/>
                  </a:lnTo>
                  <a:lnTo>
                    <a:pt x="1072" y="645"/>
                  </a:lnTo>
                  <a:lnTo>
                    <a:pt x="523" y="645"/>
                  </a:lnTo>
                  <a:lnTo>
                    <a:pt x="0" y="1165"/>
                  </a:lnTo>
                  <a:lnTo>
                    <a:pt x="642" y="1165"/>
                  </a:lnTo>
                  <a:lnTo>
                    <a:pt x="642" y="1810"/>
                  </a:lnTo>
                  <a:close/>
                  <a:moveTo>
                    <a:pt x="774" y="1493"/>
                  </a:moveTo>
                  <a:lnTo>
                    <a:pt x="1100" y="1165"/>
                  </a:lnTo>
                  <a:lnTo>
                    <a:pt x="774" y="1165"/>
                  </a:lnTo>
                  <a:lnTo>
                    <a:pt x="774" y="1493"/>
                  </a:lnTo>
                  <a:close/>
                  <a:moveTo>
                    <a:pt x="681" y="1036"/>
                  </a:moveTo>
                  <a:lnTo>
                    <a:pt x="941" y="777"/>
                  </a:lnTo>
                  <a:lnTo>
                    <a:pt x="576" y="777"/>
                  </a:lnTo>
                  <a:lnTo>
                    <a:pt x="314" y="1036"/>
                  </a:lnTo>
                  <a:lnTo>
                    <a:pt x="681" y="1036"/>
                  </a:lnTo>
                  <a:close/>
                  <a:moveTo>
                    <a:pt x="1582" y="645"/>
                  </a:moveTo>
                  <a:lnTo>
                    <a:pt x="1582" y="317"/>
                  </a:lnTo>
                  <a:lnTo>
                    <a:pt x="1253" y="647"/>
                  </a:lnTo>
                  <a:lnTo>
                    <a:pt x="1253" y="647"/>
                  </a:lnTo>
                  <a:lnTo>
                    <a:pt x="1253" y="647"/>
                  </a:lnTo>
                  <a:lnTo>
                    <a:pt x="1256" y="647"/>
                  </a:lnTo>
                  <a:lnTo>
                    <a:pt x="1261" y="647"/>
                  </a:lnTo>
                  <a:lnTo>
                    <a:pt x="1266" y="647"/>
                  </a:lnTo>
                  <a:lnTo>
                    <a:pt x="1274" y="647"/>
                  </a:lnTo>
                  <a:lnTo>
                    <a:pt x="1283" y="647"/>
                  </a:lnTo>
                  <a:lnTo>
                    <a:pt x="1292" y="647"/>
                  </a:lnTo>
                  <a:lnTo>
                    <a:pt x="1304" y="647"/>
                  </a:lnTo>
                  <a:lnTo>
                    <a:pt x="1317" y="647"/>
                  </a:lnTo>
                  <a:lnTo>
                    <a:pt x="1329" y="647"/>
                  </a:lnTo>
                  <a:lnTo>
                    <a:pt x="1343" y="647"/>
                  </a:lnTo>
                  <a:lnTo>
                    <a:pt x="1357" y="647"/>
                  </a:lnTo>
                  <a:lnTo>
                    <a:pt x="1371" y="647"/>
                  </a:lnTo>
                  <a:lnTo>
                    <a:pt x="1387" y="647"/>
                  </a:lnTo>
                  <a:lnTo>
                    <a:pt x="1402" y="647"/>
                  </a:lnTo>
                  <a:lnTo>
                    <a:pt x="1417" y="646"/>
                  </a:lnTo>
                  <a:lnTo>
                    <a:pt x="1433" y="646"/>
                  </a:lnTo>
                  <a:lnTo>
                    <a:pt x="1448" y="646"/>
                  </a:lnTo>
                  <a:lnTo>
                    <a:pt x="1463" y="646"/>
                  </a:lnTo>
                  <a:lnTo>
                    <a:pt x="1477" y="646"/>
                  </a:lnTo>
                  <a:lnTo>
                    <a:pt x="1492" y="646"/>
                  </a:lnTo>
                  <a:lnTo>
                    <a:pt x="1506" y="646"/>
                  </a:lnTo>
                  <a:lnTo>
                    <a:pt x="1518" y="646"/>
                  </a:lnTo>
                  <a:lnTo>
                    <a:pt x="1530" y="646"/>
                  </a:lnTo>
                  <a:lnTo>
                    <a:pt x="1542" y="646"/>
                  </a:lnTo>
                  <a:lnTo>
                    <a:pt x="1552" y="646"/>
                  </a:lnTo>
                  <a:lnTo>
                    <a:pt x="1561" y="646"/>
                  </a:lnTo>
                  <a:lnTo>
                    <a:pt x="1568" y="646"/>
                  </a:lnTo>
                  <a:lnTo>
                    <a:pt x="1574" y="646"/>
                  </a:lnTo>
                  <a:lnTo>
                    <a:pt x="1578" y="646"/>
                  </a:lnTo>
                  <a:lnTo>
                    <a:pt x="1581" y="646"/>
                  </a:lnTo>
                  <a:lnTo>
                    <a:pt x="1582" y="645"/>
                  </a:lnTo>
                  <a:close/>
                  <a:moveTo>
                    <a:pt x="1774" y="1036"/>
                  </a:moveTo>
                  <a:lnTo>
                    <a:pt x="2036" y="777"/>
                  </a:lnTo>
                  <a:lnTo>
                    <a:pt x="1670" y="777"/>
                  </a:lnTo>
                  <a:lnTo>
                    <a:pt x="1408" y="1036"/>
                  </a:lnTo>
                  <a:lnTo>
                    <a:pt x="1774" y="1036"/>
                  </a:lnTo>
                  <a:close/>
                  <a:moveTo>
                    <a:pt x="1228" y="1036"/>
                  </a:moveTo>
                  <a:lnTo>
                    <a:pt x="1488" y="777"/>
                  </a:lnTo>
                  <a:lnTo>
                    <a:pt x="1125" y="777"/>
                  </a:lnTo>
                  <a:lnTo>
                    <a:pt x="864" y="1036"/>
                  </a:lnTo>
                  <a:lnTo>
                    <a:pt x="1228" y="103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9" name="Google Shape;69;p20"/>
            <p:cNvSpPr/>
            <p:nvPr/>
          </p:nvSpPr>
          <p:spPr>
            <a:xfrm>
              <a:off x="5491" y="734"/>
              <a:ext cx="102" cy="120"/>
            </a:xfrm>
            <a:custGeom>
              <a:avLst/>
              <a:gdLst/>
              <a:ahLst/>
              <a:cxnLst/>
              <a:rect l="l" t="t" r="r" b="b"/>
              <a:pathLst>
                <a:path w="326" h="393" extrusionOk="0">
                  <a:moveTo>
                    <a:pt x="79" y="63"/>
                  </a:moveTo>
                  <a:lnTo>
                    <a:pt x="139" y="63"/>
                  </a:lnTo>
                  <a:lnTo>
                    <a:pt x="139" y="63"/>
                  </a:lnTo>
                  <a:lnTo>
                    <a:pt x="140" y="64"/>
                  </a:lnTo>
                  <a:lnTo>
                    <a:pt x="141" y="64"/>
                  </a:lnTo>
                  <a:lnTo>
                    <a:pt x="142" y="64"/>
                  </a:lnTo>
                  <a:lnTo>
                    <a:pt x="144" y="64"/>
                  </a:lnTo>
                  <a:lnTo>
                    <a:pt x="146" y="64"/>
                  </a:lnTo>
                  <a:lnTo>
                    <a:pt x="150" y="64"/>
                  </a:lnTo>
                  <a:lnTo>
                    <a:pt x="152" y="65"/>
                  </a:lnTo>
                  <a:lnTo>
                    <a:pt x="155" y="65"/>
                  </a:lnTo>
                  <a:lnTo>
                    <a:pt x="157" y="65"/>
                  </a:lnTo>
                  <a:lnTo>
                    <a:pt x="161" y="66"/>
                  </a:lnTo>
                  <a:lnTo>
                    <a:pt x="164" y="67"/>
                  </a:lnTo>
                  <a:lnTo>
                    <a:pt x="168" y="68"/>
                  </a:lnTo>
                  <a:lnTo>
                    <a:pt x="172" y="69"/>
                  </a:lnTo>
                  <a:lnTo>
                    <a:pt x="175" y="70"/>
                  </a:lnTo>
                  <a:lnTo>
                    <a:pt x="178" y="71"/>
                  </a:lnTo>
                  <a:lnTo>
                    <a:pt x="182" y="73"/>
                  </a:lnTo>
                  <a:lnTo>
                    <a:pt x="186" y="75"/>
                  </a:lnTo>
                  <a:lnTo>
                    <a:pt x="189" y="77"/>
                  </a:lnTo>
                  <a:lnTo>
                    <a:pt x="192" y="79"/>
                  </a:lnTo>
                  <a:lnTo>
                    <a:pt x="196" y="81"/>
                  </a:lnTo>
                  <a:lnTo>
                    <a:pt x="199" y="84"/>
                  </a:lnTo>
                  <a:lnTo>
                    <a:pt x="201" y="86"/>
                  </a:lnTo>
                  <a:lnTo>
                    <a:pt x="205" y="89"/>
                  </a:lnTo>
                  <a:lnTo>
                    <a:pt x="207" y="92"/>
                  </a:lnTo>
                  <a:lnTo>
                    <a:pt x="210" y="96"/>
                  </a:lnTo>
                  <a:lnTo>
                    <a:pt x="212" y="100"/>
                  </a:lnTo>
                  <a:lnTo>
                    <a:pt x="213" y="103"/>
                  </a:lnTo>
                  <a:lnTo>
                    <a:pt x="215" y="108"/>
                  </a:lnTo>
                  <a:lnTo>
                    <a:pt x="217" y="112"/>
                  </a:lnTo>
                  <a:lnTo>
                    <a:pt x="218" y="117"/>
                  </a:lnTo>
                  <a:lnTo>
                    <a:pt x="218" y="122"/>
                  </a:lnTo>
                  <a:lnTo>
                    <a:pt x="219" y="127"/>
                  </a:lnTo>
                  <a:lnTo>
                    <a:pt x="219" y="127"/>
                  </a:lnTo>
                  <a:lnTo>
                    <a:pt x="218" y="133"/>
                  </a:lnTo>
                  <a:lnTo>
                    <a:pt x="218" y="138"/>
                  </a:lnTo>
                  <a:lnTo>
                    <a:pt x="217" y="143"/>
                  </a:lnTo>
                  <a:lnTo>
                    <a:pt x="215" y="147"/>
                  </a:lnTo>
                  <a:lnTo>
                    <a:pt x="213" y="151"/>
                  </a:lnTo>
                  <a:lnTo>
                    <a:pt x="211" y="155"/>
                  </a:lnTo>
                  <a:lnTo>
                    <a:pt x="209" y="158"/>
                  </a:lnTo>
                  <a:lnTo>
                    <a:pt x="207" y="161"/>
                  </a:lnTo>
                  <a:lnTo>
                    <a:pt x="205" y="165"/>
                  </a:lnTo>
                  <a:lnTo>
                    <a:pt x="201" y="168"/>
                  </a:lnTo>
                  <a:lnTo>
                    <a:pt x="199" y="170"/>
                  </a:lnTo>
                  <a:lnTo>
                    <a:pt x="196" y="172"/>
                  </a:lnTo>
                  <a:lnTo>
                    <a:pt x="192" y="174"/>
                  </a:lnTo>
                  <a:lnTo>
                    <a:pt x="189" y="175"/>
                  </a:lnTo>
                  <a:lnTo>
                    <a:pt x="186" y="178"/>
                  </a:lnTo>
                  <a:lnTo>
                    <a:pt x="183" y="179"/>
                  </a:lnTo>
                  <a:lnTo>
                    <a:pt x="179" y="181"/>
                  </a:lnTo>
                  <a:lnTo>
                    <a:pt x="175" y="182"/>
                  </a:lnTo>
                  <a:lnTo>
                    <a:pt x="172" y="183"/>
                  </a:lnTo>
                  <a:lnTo>
                    <a:pt x="168" y="183"/>
                  </a:lnTo>
                  <a:lnTo>
                    <a:pt x="165" y="184"/>
                  </a:lnTo>
                  <a:lnTo>
                    <a:pt x="162" y="185"/>
                  </a:lnTo>
                  <a:lnTo>
                    <a:pt x="159" y="185"/>
                  </a:lnTo>
                  <a:lnTo>
                    <a:pt x="155" y="186"/>
                  </a:lnTo>
                  <a:lnTo>
                    <a:pt x="153" y="186"/>
                  </a:lnTo>
                  <a:lnTo>
                    <a:pt x="150" y="186"/>
                  </a:lnTo>
                  <a:lnTo>
                    <a:pt x="148" y="186"/>
                  </a:lnTo>
                  <a:lnTo>
                    <a:pt x="145" y="186"/>
                  </a:lnTo>
                  <a:lnTo>
                    <a:pt x="143" y="186"/>
                  </a:lnTo>
                  <a:lnTo>
                    <a:pt x="141" y="186"/>
                  </a:lnTo>
                  <a:lnTo>
                    <a:pt x="140" y="186"/>
                  </a:lnTo>
                  <a:lnTo>
                    <a:pt x="139" y="186"/>
                  </a:lnTo>
                  <a:lnTo>
                    <a:pt x="79" y="186"/>
                  </a:lnTo>
                  <a:lnTo>
                    <a:pt x="79" y="63"/>
                  </a:lnTo>
                  <a:close/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138" y="0"/>
                  </a:lnTo>
                  <a:lnTo>
                    <a:pt x="138" y="0"/>
                  </a:lnTo>
                  <a:lnTo>
                    <a:pt x="140" y="1"/>
                  </a:lnTo>
                  <a:lnTo>
                    <a:pt x="143" y="1"/>
                  </a:lnTo>
                  <a:lnTo>
                    <a:pt x="146" y="1"/>
                  </a:lnTo>
                  <a:lnTo>
                    <a:pt x="151" y="1"/>
                  </a:lnTo>
                  <a:lnTo>
                    <a:pt x="155" y="1"/>
                  </a:lnTo>
                  <a:lnTo>
                    <a:pt x="161" y="3"/>
                  </a:lnTo>
                  <a:lnTo>
                    <a:pt x="166" y="3"/>
                  </a:lnTo>
                  <a:lnTo>
                    <a:pt x="172" y="4"/>
                  </a:lnTo>
                  <a:lnTo>
                    <a:pt x="178" y="5"/>
                  </a:lnTo>
                  <a:lnTo>
                    <a:pt x="185" y="6"/>
                  </a:lnTo>
                  <a:lnTo>
                    <a:pt x="191" y="7"/>
                  </a:lnTo>
                  <a:lnTo>
                    <a:pt x="198" y="8"/>
                  </a:lnTo>
                  <a:lnTo>
                    <a:pt x="205" y="10"/>
                  </a:lnTo>
                  <a:lnTo>
                    <a:pt x="212" y="12"/>
                  </a:lnTo>
                  <a:lnTo>
                    <a:pt x="219" y="15"/>
                  </a:lnTo>
                  <a:lnTo>
                    <a:pt x="226" y="18"/>
                  </a:lnTo>
                  <a:lnTo>
                    <a:pt x="233" y="21"/>
                  </a:lnTo>
                  <a:lnTo>
                    <a:pt x="240" y="24"/>
                  </a:lnTo>
                  <a:lnTo>
                    <a:pt x="246" y="28"/>
                  </a:lnTo>
                  <a:lnTo>
                    <a:pt x="253" y="32"/>
                  </a:lnTo>
                  <a:lnTo>
                    <a:pt x="259" y="38"/>
                  </a:lnTo>
                  <a:lnTo>
                    <a:pt x="266" y="43"/>
                  </a:lnTo>
                  <a:lnTo>
                    <a:pt x="271" y="48"/>
                  </a:lnTo>
                  <a:lnTo>
                    <a:pt x="276" y="54"/>
                  </a:lnTo>
                  <a:lnTo>
                    <a:pt x="281" y="62"/>
                  </a:lnTo>
                  <a:lnTo>
                    <a:pt x="285" y="68"/>
                  </a:lnTo>
                  <a:lnTo>
                    <a:pt x="289" y="76"/>
                  </a:lnTo>
                  <a:lnTo>
                    <a:pt x="292" y="85"/>
                  </a:lnTo>
                  <a:lnTo>
                    <a:pt x="295" y="93"/>
                  </a:lnTo>
                  <a:lnTo>
                    <a:pt x="298" y="103"/>
                  </a:lnTo>
                  <a:lnTo>
                    <a:pt x="299" y="113"/>
                  </a:lnTo>
                  <a:lnTo>
                    <a:pt x="300" y="124"/>
                  </a:lnTo>
                  <a:lnTo>
                    <a:pt x="300" y="124"/>
                  </a:lnTo>
                  <a:lnTo>
                    <a:pt x="299" y="130"/>
                  </a:lnTo>
                  <a:lnTo>
                    <a:pt x="299" y="134"/>
                  </a:lnTo>
                  <a:lnTo>
                    <a:pt x="298" y="138"/>
                  </a:lnTo>
                  <a:lnTo>
                    <a:pt x="298" y="143"/>
                  </a:lnTo>
                  <a:lnTo>
                    <a:pt x="295" y="147"/>
                  </a:lnTo>
                  <a:lnTo>
                    <a:pt x="294" y="151"/>
                  </a:lnTo>
                  <a:lnTo>
                    <a:pt x="293" y="156"/>
                  </a:lnTo>
                  <a:lnTo>
                    <a:pt x="291" y="159"/>
                  </a:lnTo>
                  <a:lnTo>
                    <a:pt x="289" y="163"/>
                  </a:lnTo>
                  <a:lnTo>
                    <a:pt x="287" y="167"/>
                  </a:lnTo>
                  <a:lnTo>
                    <a:pt x="284" y="171"/>
                  </a:lnTo>
                  <a:lnTo>
                    <a:pt x="282" y="174"/>
                  </a:lnTo>
                  <a:lnTo>
                    <a:pt x="279" y="178"/>
                  </a:lnTo>
                  <a:lnTo>
                    <a:pt x="277" y="181"/>
                  </a:lnTo>
                  <a:lnTo>
                    <a:pt x="273" y="184"/>
                  </a:lnTo>
                  <a:lnTo>
                    <a:pt x="271" y="188"/>
                  </a:lnTo>
                  <a:lnTo>
                    <a:pt x="268" y="190"/>
                  </a:lnTo>
                  <a:lnTo>
                    <a:pt x="265" y="193"/>
                  </a:lnTo>
                  <a:lnTo>
                    <a:pt x="261" y="195"/>
                  </a:lnTo>
                  <a:lnTo>
                    <a:pt x="258" y="198"/>
                  </a:lnTo>
                  <a:lnTo>
                    <a:pt x="255" y="201"/>
                  </a:lnTo>
                  <a:lnTo>
                    <a:pt x="252" y="203"/>
                  </a:lnTo>
                  <a:lnTo>
                    <a:pt x="248" y="205"/>
                  </a:lnTo>
                  <a:lnTo>
                    <a:pt x="245" y="207"/>
                  </a:lnTo>
                  <a:lnTo>
                    <a:pt x="242" y="209"/>
                  </a:lnTo>
                  <a:lnTo>
                    <a:pt x="238" y="211"/>
                  </a:lnTo>
                  <a:lnTo>
                    <a:pt x="235" y="213"/>
                  </a:lnTo>
                  <a:lnTo>
                    <a:pt x="232" y="214"/>
                  </a:lnTo>
                  <a:lnTo>
                    <a:pt x="229" y="215"/>
                  </a:lnTo>
                  <a:lnTo>
                    <a:pt x="225" y="217"/>
                  </a:lnTo>
                  <a:lnTo>
                    <a:pt x="222" y="218"/>
                  </a:lnTo>
                  <a:lnTo>
                    <a:pt x="220" y="218"/>
                  </a:lnTo>
                  <a:lnTo>
                    <a:pt x="220" y="218"/>
                  </a:lnTo>
                  <a:lnTo>
                    <a:pt x="220" y="219"/>
                  </a:lnTo>
                  <a:lnTo>
                    <a:pt x="221" y="219"/>
                  </a:lnTo>
                  <a:lnTo>
                    <a:pt x="221" y="219"/>
                  </a:lnTo>
                  <a:lnTo>
                    <a:pt x="222" y="219"/>
                  </a:lnTo>
                  <a:lnTo>
                    <a:pt x="223" y="219"/>
                  </a:lnTo>
                  <a:lnTo>
                    <a:pt x="224" y="219"/>
                  </a:lnTo>
                  <a:lnTo>
                    <a:pt x="225" y="219"/>
                  </a:lnTo>
                  <a:lnTo>
                    <a:pt x="226" y="220"/>
                  </a:lnTo>
                  <a:lnTo>
                    <a:pt x="227" y="220"/>
                  </a:lnTo>
                  <a:lnTo>
                    <a:pt x="229" y="220"/>
                  </a:lnTo>
                  <a:lnTo>
                    <a:pt x="230" y="220"/>
                  </a:lnTo>
                  <a:lnTo>
                    <a:pt x="231" y="221"/>
                  </a:lnTo>
                  <a:lnTo>
                    <a:pt x="232" y="221"/>
                  </a:lnTo>
                  <a:lnTo>
                    <a:pt x="233" y="223"/>
                  </a:lnTo>
                  <a:lnTo>
                    <a:pt x="234" y="223"/>
                  </a:lnTo>
                  <a:lnTo>
                    <a:pt x="236" y="224"/>
                  </a:lnTo>
                  <a:lnTo>
                    <a:pt x="237" y="225"/>
                  </a:lnTo>
                  <a:lnTo>
                    <a:pt x="238" y="226"/>
                  </a:lnTo>
                  <a:lnTo>
                    <a:pt x="240" y="227"/>
                  </a:lnTo>
                  <a:lnTo>
                    <a:pt x="242" y="228"/>
                  </a:lnTo>
                  <a:lnTo>
                    <a:pt x="243" y="229"/>
                  </a:lnTo>
                  <a:lnTo>
                    <a:pt x="244" y="230"/>
                  </a:lnTo>
                  <a:lnTo>
                    <a:pt x="245" y="231"/>
                  </a:lnTo>
                  <a:lnTo>
                    <a:pt x="247" y="234"/>
                  </a:lnTo>
                  <a:lnTo>
                    <a:pt x="248" y="235"/>
                  </a:lnTo>
                  <a:lnTo>
                    <a:pt x="249" y="237"/>
                  </a:lnTo>
                  <a:lnTo>
                    <a:pt x="252" y="239"/>
                  </a:lnTo>
                  <a:lnTo>
                    <a:pt x="253" y="241"/>
                  </a:lnTo>
                  <a:lnTo>
                    <a:pt x="255" y="243"/>
                  </a:lnTo>
                  <a:lnTo>
                    <a:pt x="256" y="246"/>
                  </a:lnTo>
                  <a:lnTo>
                    <a:pt x="257" y="249"/>
                  </a:lnTo>
                  <a:lnTo>
                    <a:pt x="259" y="251"/>
                  </a:lnTo>
                  <a:lnTo>
                    <a:pt x="326" y="393"/>
                  </a:lnTo>
                  <a:lnTo>
                    <a:pt x="238" y="393"/>
                  </a:lnTo>
                  <a:lnTo>
                    <a:pt x="187" y="282"/>
                  </a:lnTo>
                  <a:lnTo>
                    <a:pt x="187" y="282"/>
                  </a:lnTo>
                  <a:lnTo>
                    <a:pt x="186" y="279"/>
                  </a:lnTo>
                  <a:lnTo>
                    <a:pt x="185" y="277"/>
                  </a:lnTo>
                  <a:lnTo>
                    <a:pt x="184" y="275"/>
                  </a:lnTo>
                  <a:lnTo>
                    <a:pt x="183" y="274"/>
                  </a:lnTo>
                  <a:lnTo>
                    <a:pt x="182" y="272"/>
                  </a:lnTo>
                  <a:lnTo>
                    <a:pt x="180" y="270"/>
                  </a:lnTo>
                  <a:lnTo>
                    <a:pt x="179" y="269"/>
                  </a:lnTo>
                  <a:lnTo>
                    <a:pt x="178" y="266"/>
                  </a:lnTo>
                  <a:lnTo>
                    <a:pt x="177" y="265"/>
                  </a:lnTo>
                  <a:lnTo>
                    <a:pt x="176" y="263"/>
                  </a:lnTo>
                  <a:lnTo>
                    <a:pt x="175" y="262"/>
                  </a:lnTo>
                  <a:lnTo>
                    <a:pt x="174" y="261"/>
                  </a:lnTo>
                  <a:lnTo>
                    <a:pt x="173" y="260"/>
                  </a:lnTo>
                  <a:lnTo>
                    <a:pt x="171" y="259"/>
                  </a:lnTo>
                  <a:lnTo>
                    <a:pt x="169" y="258"/>
                  </a:lnTo>
                  <a:lnTo>
                    <a:pt x="168" y="256"/>
                  </a:lnTo>
                  <a:lnTo>
                    <a:pt x="166" y="255"/>
                  </a:lnTo>
                  <a:lnTo>
                    <a:pt x="165" y="254"/>
                  </a:lnTo>
                  <a:lnTo>
                    <a:pt x="163" y="254"/>
                  </a:lnTo>
                  <a:lnTo>
                    <a:pt x="162" y="253"/>
                  </a:lnTo>
                  <a:lnTo>
                    <a:pt x="160" y="252"/>
                  </a:lnTo>
                  <a:lnTo>
                    <a:pt x="159" y="252"/>
                  </a:lnTo>
                  <a:lnTo>
                    <a:pt x="156" y="251"/>
                  </a:lnTo>
                  <a:lnTo>
                    <a:pt x="154" y="251"/>
                  </a:lnTo>
                  <a:lnTo>
                    <a:pt x="152" y="251"/>
                  </a:lnTo>
                  <a:lnTo>
                    <a:pt x="150" y="250"/>
                  </a:lnTo>
                  <a:lnTo>
                    <a:pt x="148" y="250"/>
                  </a:lnTo>
                  <a:lnTo>
                    <a:pt x="145" y="250"/>
                  </a:lnTo>
                  <a:lnTo>
                    <a:pt x="143" y="250"/>
                  </a:lnTo>
                  <a:lnTo>
                    <a:pt x="140" y="250"/>
                  </a:lnTo>
                  <a:lnTo>
                    <a:pt x="138" y="250"/>
                  </a:lnTo>
                  <a:lnTo>
                    <a:pt x="136" y="249"/>
                  </a:lnTo>
                  <a:lnTo>
                    <a:pt x="79" y="249"/>
                  </a:lnTo>
                  <a:lnTo>
                    <a:pt x="79" y="393"/>
                  </a:lnTo>
                  <a:lnTo>
                    <a:pt x="0" y="3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ur Titel" type="titleOnly">
  <p:cSld name="TITLE_ONLY">
    <p:spTree>
      <p:nvGrpSpPr>
        <p:cNvPr id="1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p21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2" name="Google Shape;72;p2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3" name="Google Shape;73;p2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4" name="Google Shape;74;p2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‹Nr.›</a:t>
            </a:fld>
            <a:endParaRPr/>
          </a:p>
        </p:txBody>
      </p:sp>
      <p:sp>
        <p:nvSpPr>
          <p:cNvPr id="75" name="Google Shape;75;p21"/>
          <p:cNvSpPr/>
          <p:nvPr/>
        </p:nvSpPr>
        <p:spPr>
          <a:xfrm>
            <a:off x="0" y="188913"/>
            <a:ext cx="12192000" cy="755650"/>
          </a:xfrm>
          <a:prstGeom prst="rect">
            <a:avLst/>
          </a:prstGeom>
          <a:solidFill>
            <a:srgbClr val="CDCDCD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Noto Sans Symbols"/>
              <a:buNone/>
            </a:pPr>
            <a:endParaRPr sz="2600" b="1">
              <a:solidFill>
                <a:schemeClr val="dk2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pic>
        <p:nvPicPr>
          <p:cNvPr id="76" name="Google Shape;76;p21" descr="unilogo4c"/>
          <p:cNvPicPr preferRelativeResize="0"/>
          <p:nvPr/>
        </p:nvPicPr>
        <p:blipFill rotWithShape="1">
          <a:blip r:embed="rId2">
            <a:alphaModFix/>
          </a:blip>
          <a:srcRect r="80917"/>
          <a:stretch/>
        </p:blipFill>
        <p:spPr>
          <a:xfrm>
            <a:off x="-1588" y="188913"/>
            <a:ext cx="1836738" cy="750887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77" name="Google Shape;77;p21"/>
          <p:cNvGrpSpPr/>
          <p:nvPr/>
        </p:nvGrpSpPr>
        <p:grpSpPr>
          <a:xfrm>
            <a:off x="11222092" y="267493"/>
            <a:ext cx="719138" cy="593725"/>
            <a:chOff x="4876" y="255"/>
            <a:chExt cx="726" cy="599"/>
          </a:xfrm>
        </p:grpSpPr>
        <p:sp>
          <p:nvSpPr>
            <p:cNvPr id="78" name="Google Shape;78;p21"/>
            <p:cNvSpPr/>
            <p:nvPr/>
          </p:nvSpPr>
          <p:spPr>
            <a:xfrm>
              <a:off x="5278" y="734"/>
              <a:ext cx="102" cy="120"/>
            </a:xfrm>
            <a:custGeom>
              <a:avLst/>
              <a:gdLst/>
              <a:ahLst/>
              <a:cxnLst/>
              <a:rect l="l" t="t" r="r" b="b"/>
              <a:pathLst>
                <a:path w="334" h="393" extrusionOk="0"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108" y="0"/>
                  </a:lnTo>
                  <a:lnTo>
                    <a:pt x="108" y="0"/>
                  </a:lnTo>
                  <a:lnTo>
                    <a:pt x="119" y="1"/>
                  </a:lnTo>
                  <a:lnTo>
                    <a:pt x="130" y="1"/>
                  </a:lnTo>
                  <a:lnTo>
                    <a:pt x="141" y="3"/>
                  </a:lnTo>
                  <a:lnTo>
                    <a:pt x="152" y="3"/>
                  </a:lnTo>
                  <a:lnTo>
                    <a:pt x="162" y="4"/>
                  </a:lnTo>
                  <a:lnTo>
                    <a:pt x="173" y="6"/>
                  </a:lnTo>
                  <a:lnTo>
                    <a:pt x="183" y="8"/>
                  </a:lnTo>
                  <a:lnTo>
                    <a:pt x="194" y="10"/>
                  </a:lnTo>
                  <a:lnTo>
                    <a:pt x="203" y="12"/>
                  </a:lnTo>
                  <a:lnTo>
                    <a:pt x="213" y="15"/>
                  </a:lnTo>
                  <a:lnTo>
                    <a:pt x="222" y="18"/>
                  </a:lnTo>
                  <a:lnTo>
                    <a:pt x="232" y="22"/>
                  </a:lnTo>
                  <a:lnTo>
                    <a:pt x="241" y="26"/>
                  </a:lnTo>
                  <a:lnTo>
                    <a:pt x="249" y="31"/>
                  </a:lnTo>
                  <a:lnTo>
                    <a:pt x="257" y="35"/>
                  </a:lnTo>
                  <a:lnTo>
                    <a:pt x="265" y="41"/>
                  </a:lnTo>
                  <a:lnTo>
                    <a:pt x="272" y="46"/>
                  </a:lnTo>
                  <a:lnTo>
                    <a:pt x="280" y="53"/>
                  </a:lnTo>
                  <a:lnTo>
                    <a:pt x="287" y="59"/>
                  </a:lnTo>
                  <a:lnTo>
                    <a:pt x="293" y="67"/>
                  </a:lnTo>
                  <a:lnTo>
                    <a:pt x="300" y="75"/>
                  </a:lnTo>
                  <a:lnTo>
                    <a:pt x="305" y="82"/>
                  </a:lnTo>
                  <a:lnTo>
                    <a:pt x="310" y="91"/>
                  </a:lnTo>
                  <a:lnTo>
                    <a:pt x="315" y="101"/>
                  </a:lnTo>
                  <a:lnTo>
                    <a:pt x="318" y="111"/>
                  </a:lnTo>
                  <a:lnTo>
                    <a:pt x="323" y="122"/>
                  </a:lnTo>
                  <a:lnTo>
                    <a:pt x="326" y="133"/>
                  </a:lnTo>
                  <a:lnTo>
                    <a:pt x="328" y="145"/>
                  </a:lnTo>
                  <a:lnTo>
                    <a:pt x="330" y="157"/>
                  </a:lnTo>
                  <a:lnTo>
                    <a:pt x="332" y="170"/>
                  </a:lnTo>
                  <a:lnTo>
                    <a:pt x="333" y="183"/>
                  </a:lnTo>
                  <a:lnTo>
                    <a:pt x="334" y="197"/>
                  </a:lnTo>
                  <a:lnTo>
                    <a:pt x="334" y="197"/>
                  </a:lnTo>
                  <a:lnTo>
                    <a:pt x="333" y="213"/>
                  </a:lnTo>
                  <a:lnTo>
                    <a:pt x="332" y="226"/>
                  </a:lnTo>
                  <a:lnTo>
                    <a:pt x="330" y="239"/>
                  </a:lnTo>
                  <a:lnTo>
                    <a:pt x="328" y="251"/>
                  </a:lnTo>
                  <a:lnTo>
                    <a:pt x="326" y="263"/>
                  </a:lnTo>
                  <a:lnTo>
                    <a:pt x="323" y="274"/>
                  </a:lnTo>
                  <a:lnTo>
                    <a:pt x="318" y="285"/>
                  </a:lnTo>
                  <a:lnTo>
                    <a:pt x="315" y="295"/>
                  </a:lnTo>
                  <a:lnTo>
                    <a:pt x="310" y="304"/>
                  </a:lnTo>
                  <a:lnTo>
                    <a:pt x="305" y="312"/>
                  </a:lnTo>
                  <a:lnTo>
                    <a:pt x="300" y="321"/>
                  </a:lnTo>
                  <a:lnTo>
                    <a:pt x="293" y="329"/>
                  </a:lnTo>
                  <a:lnTo>
                    <a:pt x="287" y="336"/>
                  </a:lnTo>
                  <a:lnTo>
                    <a:pt x="280" y="343"/>
                  </a:lnTo>
                  <a:lnTo>
                    <a:pt x="272" y="348"/>
                  </a:lnTo>
                  <a:lnTo>
                    <a:pt x="265" y="355"/>
                  </a:lnTo>
                  <a:lnTo>
                    <a:pt x="257" y="359"/>
                  </a:lnTo>
                  <a:lnTo>
                    <a:pt x="249" y="365"/>
                  </a:lnTo>
                  <a:lnTo>
                    <a:pt x="241" y="369"/>
                  </a:lnTo>
                  <a:lnTo>
                    <a:pt x="232" y="374"/>
                  </a:lnTo>
                  <a:lnTo>
                    <a:pt x="222" y="377"/>
                  </a:lnTo>
                  <a:lnTo>
                    <a:pt x="213" y="380"/>
                  </a:lnTo>
                  <a:lnTo>
                    <a:pt x="203" y="382"/>
                  </a:lnTo>
                  <a:lnTo>
                    <a:pt x="194" y="386"/>
                  </a:lnTo>
                  <a:lnTo>
                    <a:pt x="183" y="388"/>
                  </a:lnTo>
                  <a:lnTo>
                    <a:pt x="173" y="389"/>
                  </a:lnTo>
                  <a:lnTo>
                    <a:pt x="162" y="391"/>
                  </a:lnTo>
                  <a:lnTo>
                    <a:pt x="152" y="392"/>
                  </a:lnTo>
                  <a:lnTo>
                    <a:pt x="141" y="392"/>
                  </a:lnTo>
                  <a:lnTo>
                    <a:pt x="130" y="393"/>
                  </a:lnTo>
                  <a:lnTo>
                    <a:pt x="119" y="393"/>
                  </a:lnTo>
                  <a:lnTo>
                    <a:pt x="108" y="393"/>
                  </a:lnTo>
                  <a:lnTo>
                    <a:pt x="0" y="393"/>
                  </a:lnTo>
                  <a:close/>
                  <a:moveTo>
                    <a:pt x="79" y="63"/>
                  </a:moveTo>
                  <a:lnTo>
                    <a:pt x="124" y="63"/>
                  </a:lnTo>
                  <a:lnTo>
                    <a:pt x="124" y="63"/>
                  </a:lnTo>
                  <a:lnTo>
                    <a:pt x="129" y="64"/>
                  </a:lnTo>
                  <a:lnTo>
                    <a:pt x="136" y="64"/>
                  </a:lnTo>
                  <a:lnTo>
                    <a:pt x="141" y="65"/>
                  </a:lnTo>
                  <a:lnTo>
                    <a:pt x="148" y="66"/>
                  </a:lnTo>
                  <a:lnTo>
                    <a:pt x="153" y="67"/>
                  </a:lnTo>
                  <a:lnTo>
                    <a:pt x="160" y="68"/>
                  </a:lnTo>
                  <a:lnTo>
                    <a:pt x="165" y="70"/>
                  </a:lnTo>
                  <a:lnTo>
                    <a:pt x="171" y="73"/>
                  </a:lnTo>
                  <a:lnTo>
                    <a:pt x="176" y="75"/>
                  </a:lnTo>
                  <a:lnTo>
                    <a:pt x="182" y="77"/>
                  </a:lnTo>
                  <a:lnTo>
                    <a:pt x="187" y="80"/>
                  </a:lnTo>
                  <a:lnTo>
                    <a:pt x="193" y="84"/>
                  </a:lnTo>
                  <a:lnTo>
                    <a:pt x="198" y="87"/>
                  </a:lnTo>
                  <a:lnTo>
                    <a:pt x="202" y="90"/>
                  </a:lnTo>
                  <a:lnTo>
                    <a:pt x="207" y="94"/>
                  </a:lnTo>
                  <a:lnTo>
                    <a:pt x="212" y="98"/>
                  </a:lnTo>
                  <a:lnTo>
                    <a:pt x="216" y="102"/>
                  </a:lnTo>
                  <a:lnTo>
                    <a:pt x="220" y="108"/>
                  </a:lnTo>
                  <a:lnTo>
                    <a:pt x="224" y="112"/>
                  </a:lnTo>
                  <a:lnTo>
                    <a:pt x="228" y="117"/>
                  </a:lnTo>
                  <a:lnTo>
                    <a:pt x="231" y="123"/>
                  </a:lnTo>
                  <a:lnTo>
                    <a:pt x="234" y="128"/>
                  </a:lnTo>
                  <a:lnTo>
                    <a:pt x="237" y="134"/>
                  </a:lnTo>
                  <a:lnTo>
                    <a:pt x="241" y="140"/>
                  </a:lnTo>
                  <a:lnTo>
                    <a:pt x="243" y="147"/>
                  </a:lnTo>
                  <a:lnTo>
                    <a:pt x="245" y="154"/>
                  </a:lnTo>
                  <a:lnTo>
                    <a:pt x="247" y="160"/>
                  </a:lnTo>
                  <a:lnTo>
                    <a:pt x="248" y="168"/>
                  </a:lnTo>
                  <a:lnTo>
                    <a:pt x="249" y="174"/>
                  </a:lnTo>
                  <a:lnTo>
                    <a:pt x="251" y="182"/>
                  </a:lnTo>
                  <a:lnTo>
                    <a:pt x="251" y="190"/>
                  </a:lnTo>
                  <a:lnTo>
                    <a:pt x="252" y="197"/>
                  </a:lnTo>
                  <a:lnTo>
                    <a:pt x="252" y="197"/>
                  </a:lnTo>
                  <a:lnTo>
                    <a:pt x="251" y="206"/>
                  </a:lnTo>
                  <a:lnTo>
                    <a:pt x="251" y="214"/>
                  </a:lnTo>
                  <a:lnTo>
                    <a:pt x="249" y="220"/>
                  </a:lnTo>
                  <a:lnTo>
                    <a:pt x="248" y="228"/>
                  </a:lnTo>
                  <a:lnTo>
                    <a:pt x="247" y="235"/>
                  </a:lnTo>
                  <a:lnTo>
                    <a:pt x="245" y="241"/>
                  </a:lnTo>
                  <a:lnTo>
                    <a:pt x="243" y="248"/>
                  </a:lnTo>
                  <a:lnTo>
                    <a:pt x="241" y="254"/>
                  </a:lnTo>
                  <a:lnTo>
                    <a:pt x="237" y="261"/>
                  </a:lnTo>
                  <a:lnTo>
                    <a:pt x="234" y="266"/>
                  </a:lnTo>
                  <a:lnTo>
                    <a:pt x="231" y="272"/>
                  </a:lnTo>
                  <a:lnTo>
                    <a:pt x="228" y="277"/>
                  </a:lnTo>
                  <a:lnTo>
                    <a:pt x="224" y="283"/>
                  </a:lnTo>
                  <a:lnTo>
                    <a:pt x="220" y="288"/>
                  </a:lnTo>
                  <a:lnTo>
                    <a:pt x="216" y="293"/>
                  </a:lnTo>
                  <a:lnTo>
                    <a:pt x="212" y="297"/>
                  </a:lnTo>
                  <a:lnTo>
                    <a:pt x="207" y="301"/>
                  </a:lnTo>
                  <a:lnTo>
                    <a:pt x="202" y="305"/>
                  </a:lnTo>
                  <a:lnTo>
                    <a:pt x="198" y="309"/>
                  </a:lnTo>
                  <a:lnTo>
                    <a:pt x="193" y="312"/>
                  </a:lnTo>
                  <a:lnTo>
                    <a:pt x="187" y="316"/>
                  </a:lnTo>
                  <a:lnTo>
                    <a:pt x="182" y="318"/>
                  </a:lnTo>
                  <a:lnTo>
                    <a:pt x="176" y="321"/>
                  </a:lnTo>
                  <a:lnTo>
                    <a:pt x="171" y="323"/>
                  </a:lnTo>
                  <a:lnTo>
                    <a:pt x="165" y="325"/>
                  </a:lnTo>
                  <a:lnTo>
                    <a:pt x="160" y="328"/>
                  </a:lnTo>
                  <a:lnTo>
                    <a:pt x="153" y="329"/>
                  </a:lnTo>
                  <a:lnTo>
                    <a:pt x="148" y="330"/>
                  </a:lnTo>
                  <a:lnTo>
                    <a:pt x="141" y="331"/>
                  </a:lnTo>
                  <a:lnTo>
                    <a:pt x="136" y="332"/>
                  </a:lnTo>
                  <a:lnTo>
                    <a:pt x="129" y="332"/>
                  </a:lnTo>
                  <a:lnTo>
                    <a:pt x="124" y="332"/>
                  </a:lnTo>
                  <a:lnTo>
                    <a:pt x="79" y="332"/>
                  </a:lnTo>
                  <a:lnTo>
                    <a:pt x="79" y="6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9" name="Google Shape;79;p21"/>
            <p:cNvSpPr/>
            <p:nvPr/>
          </p:nvSpPr>
          <p:spPr>
            <a:xfrm>
              <a:off x="5401" y="734"/>
              <a:ext cx="71" cy="120"/>
            </a:xfrm>
            <a:custGeom>
              <a:avLst/>
              <a:gdLst/>
              <a:ahLst/>
              <a:cxnLst/>
              <a:rect l="l" t="t" r="r" b="b"/>
              <a:pathLst>
                <a:path w="231" h="393" extrusionOk="0"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79" y="0"/>
                  </a:lnTo>
                  <a:lnTo>
                    <a:pt x="79" y="288"/>
                  </a:lnTo>
                  <a:lnTo>
                    <a:pt x="79" y="332"/>
                  </a:lnTo>
                  <a:lnTo>
                    <a:pt x="231" y="332"/>
                  </a:lnTo>
                  <a:lnTo>
                    <a:pt x="231" y="393"/>
                  </a:lnTo>
                  <a:lnTo>
                    <a:pt x="0" y="3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0" name="Google Shape;80;p21"/>
            <p:cNvSpPr/>
            <p:nvPr/>
          </p:nvSpPr>
          <p:spPr>
            <a:xfrm>
              <a:off x="4876" y="255"/>
              <a:ext cx="726" cy="559"/>
            </a:xfrm>
            <a:custGeom>
              <a:avLst/>
              <a:gdLst/>
              <a:ahLst/>
              <a:cxnLst/>
              <a:rect l="l" t="t" r="r" b="b"/>
              <a:pathLst>
                <a:path w="2350" h="1810" extrusionOk="0">
                  <a:moveTo>
                    <a:pt x="642" y="1810"/>
                  </a:moveTo>
                  <a:lnTo>
                    <a:pt x="1285" y="1165"/>
                  </a:lnTo>
                  <a:lnTo>
                    <a:pt x="1828" y="1165"/>
                  </a:lnTo>
                  <a:lnTo>
                    <a:pt x="2350" y="647"/>
                  </a:lnTo>
                  <a:lnTo>
                    <a:pt x="1715" y="647"/>
                  </a:lnTo>
                  <a:lnTo>
                    <a:pt x="1715" y="0"/>
                  </a:lnTo>
                  <a:lnTo>
                    <a:pt x="1072" y="645"/>
                  </a:lnTo>
                  <a:lnTo>
                    <a:pt x="523" y="645"/>
                  </a:lnTo>
                  <a:lnTo>
                    <a:pt x="0" y="1165"/>
                  </a:lnTo>
                  <a:lnTo>
                    <a:pt x="642" y="1165"/>
                  </a:lnTo>
                  <a:lnTo>
                    <a:pt x="642" y="1810"/>
                  </a:lnTo>
                  <a:close/>
                  <a:moveTo>
                    <a:pt x="774" y="1493"/>
                  </a:moveTo>
                  <a:lnTo>
                    <a:pt x="1100" y="1165"/>
                  </a:lnTo>
                  <a:lnTo>
                    <a:pt x="774" y="1165"/>
                  </a:lnTo>
                  <a:lnTo>
                    <a:pt x="774" y="1493"/>
                  </a:lnTo>
                  <a:close/>
                  <a:moveTo>
                    <a:pt x="681" y="1036"/>
                  </a:moveTo>
                  <a:lnTo>
                    <a:pt x="941" y="777"/>
                  </a:lnTo>
                  <a:lnTo>
                    <a:pt x="576" y="777"/>
                  </a:lnTo>
                  <a:lnTo>
                    <a:pt x="314" y="1036"/>
                  </a:lnTo>
                  <a:lnTo>
                    <a:pt x="681" y="1036"/>
                  </a:lnTo>
                  <a:close/>
                  <a:moveTo>
                    <a:pt x="1582" y="645"/>
                  </a:moveTo>
                  <a:lnTo>
                    <a:pt x="1582" y="317"/>
                  </a:lnTo>
                  <a:lnTo>
                    <a:pt x="1253" y="647"/>
                  </a:lnTo>
                  <a:lnTo>
                    <a:pt x="1253" y="647"/>
                  </a:lnTo>
                  <a:lnTo>
                    <a:pt x="1253" y="647"/>
                  </a:lnTo>
                  <a:lnTo>
                    <a:pt x="1256" y="647"/>
                  </a:lnTo>
                  <a:lnTo>
                    <a:pt x="1261" y="647"/>
                  </a:lnTo>
                  <a:lnTo>
                    <a:pt x="1266" y="647"/>
                  </a:lnTo>
                  <a:lnTo>
                    <a:pt x="1274" y="647"/>
                  </a:lnTo>
                  <a:lnTo>
                    <a:pt x="1283" y="647"/>
                  </a:lnTo>
                  <a:lnTo>
                    <a:pt x="1292" y="647"/>
                  </a:lnTo>
                  <a:lnTo>
                    <a:pt x="1304" y="647"/>
                  </a:lnTo>
                  <a:lnTo>
                    <a:pt x="1317" y="647"/>
                  </a:lnTo>
                  <a:lnTo>
                    <a:pt x="1329" y="647"/>
                  </a:lnTo>
                  <a:lnTo>
                    <a:pt x="1343" y="647"/>
                  </a:lnTo>
                  <a:lnTo>
                    <a:pt x="1357" y="647"/>
                  </a:lnTo>
                  <a:lnTo>
                    <a:pt x="1371" y="647"/>
                  </a:lnTo>
                  <a:lnTo>
                    <a:pt x="1387" y="647"/>
                  </a:lnTo>
                  <a:lnTo>
                    <a:pt x="1402" y="647"/>
                  </a:lnTo>
                  <a:lnTo>
                    <a:pt x="1417" y="646"/>
                  </a:lnTo>
                  <a:lnTo>
                    <a:pt x="1433" y="646"/>
                  </a:lnTo>
                  <a:lnTo>
                    <a:pt x="1448" y="646"/>
                  </a:lnTo>
                  <a:lnTo>
                    <a:pt x="1463" y="646"/>
                  </a:lnTo>
                  <a:lnTo>
                    <a:pt x="1477" y="646"/>
                  </a:lnTo>
                  <a:lnTo>
                    <a:pt x="1492" y="646"/>
                  </a:lnTo>
                  <a:lnTo>
                    <a:pt x="1506" y="646"/>
                  </a:lnTo>
                  <a:lnTo>
                    <a:pt x="1518" y="646"/>
                  </a:lnTo>
                  <a:lnTo>
                    <a:pt x="1530" y="646"/>
                  </a:lnTo>
                  <a:lnTo>
                    <a:pt x="1542" y="646"/>
                  </a:lnTo>
                  <a:lnTo>
                    <a:pt x="1552" y="646"/>
                  </a:lnTo>
                  <a:lnTo>
                    <a:pt x="1561" y="646"/>
                  </a:lnTo>
                  <a:lnTo>
                    <a:pt x="1568" y="646"/>
                  </a:lnTo>
                  <a:lnTo>
                    <a:pt x="1574" y="646"/>
                  </a:lnTo>
                  <a:lnTo>
                    <a:pt x="1578" y="646"/>
                  </a:lnTo>
                  <a:lnTo>
                    <a:pt x="1581" y="646"/>
                  </a:lnTo>
                  <a:lnTo>
                    <a:pt x="1582" y="645"/>
                  </a:lnTo>
                  <a:close/>
                  <a:moveTo>
                    <a:pt x="1774" y="1036"/>
                  </a:moveTo>
                  <a:lnTo>
                    <a:pt x="2036" y="777"/>
                  </a:lnTo>
                  <a:lnTo>
                    <a:pt x="1670" y="777"/>
                  </a:lnTo>
                  <a:lnTo>
                    <a:pt x="1408" y="1036"/>
                  </a:lnTo>
                  <a:lnTo>
                    <a:pt x="1774" y="1036"/>
                  </a:lnTo>
                  <a:close/>
                  <a:moveTo>
                    <a:pt x="1228" y="1036"/>
                  </a:moveTo>
                  <a:lnTo>
                    <a:pt x="1488" y="777"/>
                  </a:lnTo>
                  <a:lnTo>
                    <a:pt x="1125" y="777"/>
                  </a:lnTo>
                  <a:lnTo>
                    <a:pt x="864" y="1036"/>
                  </a:lnTo>
                  <a:lnTo>
                    <a:pt x="1228" y="103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1" name="Google Shape;81;p21"/>
            <p:cNvSpPr/>
            <p:nvPr/>
          </p:nvSpPr>
          <p:spPr>
            <a:xfrm>
              <a:off x="5491" y="734"/>
              <a:ext cx="102" cy="120"/>
            </a:xfrm>
            <a:custGeom>
              <a:avLst/>
              <a:gdLst/>
              <a:ahLst/>
              <a:cxnLst/>
              <a:rect l="l" t="t" r="r" b="b"/>
              <a:pathLst>
                <a:path w="326" h="393" extrusionOk="0">
                  <a:moveTo>
                    <a:pt x="79" y="63"/>
                  </a:moveTo>
                  <a:lnTo>
                    <a:pt x="139" y="63"/>
                  </a:lnTo>
                  <a:lnTo>
                    <a:pt x="139" y="63"/>
                  </a:lnTo>
                  <a:lnTo>
                    <a:pt x="140" y="64"/>
                  </a:lnTo>
                  <a:lnTo>
                    <a:pt x="141" y="64"/>
                  </a:lnTo>
                  <a:lnTo>
                    <a:pt x="142" y="64"/>
                  </a:lnTo>
                  <a:lnTo>
                    <a:pt x="144" y="64"/>
                  </a:lnTo>
                  <a:lnTo>
                    <a:pt x="146" y="64"/>
                  </a:lnTo>
                  <a:lnTo>
                    <a:pt x="150" y="64"/>
                  </a:lnTo>
                  <a:lnTo>
                    <a:pt x="152" y="65"/>
                  </a:lnTo>
                  <a:lnTo>
                    <a:pt x="155" y="65"/>
                  </a:lnTo>
                  <a:lnTo>
                    <a:pt x="157" y="65"/>
                  </a:lnTo>
                  <a:lnTo>
                    <a:pt x="161" y="66"/>
                  </a:lnTo>
                  <a:lnTo>
                    <a:pt x="164" y="67"/>
                  </a:lnTo>
                  <a:lnTo>
                    <a:pt x="168" y="68"/>
                  </a:lnTo>
                  <a:lnTo>
                    <a:pt x="172" y="69"/>
                  </a:lnTo>
                  <a:lnTo>
                    <a:pt x="175" y="70"/>
                  </a:lnTo>
                  <a:lnTo>
                    <a:pt x="178" y="71"/>
                  </a:lnTo>
                  <a:lnTo>
                    <a:pt x="182" y="73"/>
                  </a:lnTo>
                  <a:lnTo>
                    <a:pt x="186" y="75"/>
                  </a:lnTo>
                  <a:lnTo>
                    <a:pt x="189" y="77"/>
                  </a:lnTo>
                  <a:lnTo>
                    <a:pt x="192" y="79"/>
                  </a:lnTo>
                  <a:lnTo>
                    <a:pt x="196" y="81"/>
                  </a:lnTo>
                  <a:lnTo>
                    <a:pt x="199" y="84"/>
                  </a:lnTo>
                  <a:lnTo>
                    <a:pt x="201" y="86"/>
                  </a:lnTo>
                  <a:lnTo>
                    <a:pt x="205" y="89"/>
                  </a:lnTo>
                  <a:lnTo>
                    <a:pt x="207" y="92"/>
                  </a:lnTo>
                  <a:lnTo>
                    <a:pt x="210" y="96"/>
                  </a:lnTo>
                  <a:lnTo>
                    <a:pt x="212" y="100"/>
                  </a:lnTo>
                  <a:lnTo>
                    <a:pt x="213" y="103"/>
                  </a:lnTo>
                  <a:lnTo>
                    <a:pt x="215" y="108"/>
                  </a:lnTo>
                  <a:lnTo>
                    <a:pt x="217" y="112"/>
                  </a:lnTo>
                  <a:lnTo>
                    <a:pt x="218" y="117"/>
                  </a:lnTo>
                  <a:lnTo>
                    <a:pt x="218" y="122"/>
                  </a:lnTo>
                  <a:lnTo>
                    <a:pt x="219" y="127"/>
                  </a:lnTo>
                  <a:lnTo>
                    <a:pt x="219" y="127"/>
                  </a:lnTo>
                  <a:lnTo>
                    <a:pt x="218" y="133"/>
                  </a:lnTo>
                  <a:lnTo>
                    <a:pt x="218" y="138"/>
                  </a:lnTo>
                  <a:lnTo>
                    <a:pt x="217" y="143"/>
                  </a:lnTo>
                  <a:lnTo>
                    <a:pt x="215" y="147"/>
                  </a:lnTo>
                  <a:lnTo>
                    <a:pt x="213" y="151"/>
                  </a:lnTo>
                  <a:lnTo>
                    <a:pt x="211" y="155"/>
                  </a:lnTo>
                  <a:lnTo>
                    <a:pt x="209" y="158"/>
                  </a:lnTo>
                  <a:lnTo>
                    <a:pt x="207" y="161"/>
                  </a:lnTo>
                  <a:lnTo>
                    <a:pt x="205" y="165"/>
                  </a:lnTo>
                  <a:lnTo>
                    <a:pt x="201" y="168"/>
                  </a:lnTo>
                  <a:lnTo>
                    <a:pt x="199" y="170"/>
                  </a:lnTo>
                  <a:lnTo>
                    <a:pt x="196" y="172"/>
                  </a:lnTo>
                  <a:lnTo>
                    <a:pt x="192" y="174"/>
                  </a:lnTo>
                  <a:lnTo>
                    <a:pt x="189" y="175"/>
                  </a:lnTo>
                  <a:lnTo>
                    <a:pt x="186" y="178"/>
                  </a:lnTo>
                  <a:lnTo>
                    <a:pt x="183" y="179"/>
                  </a:lnTo>
                  <a:lnTo>
                    <a:pt x="179" y="181"/>
                  </a:lnTo>
                  <a:lnTo>
                    <a:pt x="175" y="182"/>
                  </a:lnTo>
                  <a:lnTo>
                    <a:pt x="172" y="183"/>
                  </a:lnTo>
                  <a:lnTo>
                    <a:pt x="168" y="183"/>
                  </a:lnTo>
                  <a:lnTo>
                    <a:pt x="165" y="184"/>
                  </a:lnTo>
                  <a:lnTo>
                    <a:pt x="162" y="185"/>
                  </a:lnTo>
                  <a:lnTo>
                    <a:pt x="159" y="185"/>
                  </a:lnTo>
                  <a:lnTo>
                    <a:pt x="155" y="186"/>
                  </a:lnTo>
                  <a:lnTo>
                    <a:pt x="153" y="186"/>
                  </a:lnTo>
                  <a:lnTo>
                    <a:pt x="150" y="186"/>
                  </a:lnTo>
                  <a:lnTo>
                    <a:pt x="148" y="186"/>
                  </a:lnTo>
                  <a:lnTo>
                    <a:pt x="145" y="186"/>
                  </a:lnTo>
                  <a:lnTo>
                    <a:pt x="143" y="186"/>
                  </a:lnTo>
                  <a:lnTo>
                    <a:pt x="141" y="186"/>
                  </a:lnTo>
                  <a:lnTo>
                    <a:pt x="140" y="186"/>
                  </a:lnTo>
                  <a:lnTo>
                    <a:pt x="139" y="186"/>
                  </a:lnTo>
                  <a:lnTo>
                    <a:pt x="79" y="186"/>
                  </a:lnTo>
                  <a:lnTo>
                    <a:pt x="79" y="63"/>
                  </a:lnTo>
                  <a:close/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138" y="0"/>
                  </a:lnTo>
                  <a:lnTo>
                    <a:pt x="138" y="0"/>
                  </a:lnTo>
                  <a:lnTo>
                    <a:pt x="140" y="1"/>
                  </a:lnTo>
                  <a:lnTo>
                    <a:pt x="143" y="1"/>
                  </a:lnTo>
                  <a:lnTo>
                    <a:pt x="146" y="1"/>
                  </a:lnTo>
                  <a:lnTo>
                    <a:pt x="151" y="1"/>
                  </a:lnTo>
                  <a:lnTo>
                    <a:pt x="155" y="1"/>
                  </a:lnTo>
                  <a:lnTo>
                    <a:pt x="161" y="3"/>
                  </a:lnTo>
                  <a:lnTo>
                    <a:pt x="166" y="3"/>
                  </a:lnTo>
                  <a:lnTo>
                    <a:pt x="172" y="4"/>
                  </a:lnTo>
                  <a:lnTo>
                    <a:pt x="178" y="5"/>
                  </a:lnTo>
                  <a:lnTo>
                    <a:pt x="185" y="6"/>
                  </a:lnTo>
                  <a:lnTo>
                    <a:pt x="191" y="7"/>
                  </a:lnTo>
                  <a:lnTo>
                    <a:pt x="198" y="8"/>
                  </a:lnTo>
                  <a:lnTo>
                    <a:pt x="205" y="10"/>
                  </a:lnTo>
                  <a:lnTo>
                    <a:pt x="212" y="12"/>
                  </a:lnTo>
                  <a:lnTo>
                    <a:pt x="219" y="15"/>
                  </a:lnTo>
                  <a:lnTo>
                    <a:pt x="226" y="18"/>
                  </a:lnTo>
                  <a:lnTo>
                    <a:pt x="233" y="21"/>
                  </a:lnTo>
                  <a:lnTo>
                    <a:pt x="240" y="24"/>
                  </a:lnTo>
                  <a:lnTo>
                    <a:pt x="246" y="28"/>
                  </a:lnTo>
                  <a:lnTo>
                    <a:pt x="253" y="32"/>
                  </a:lnTo>
                  <a:lnTo>
                    <a:pt x="259" y="38"/>
                  </a:lnTo>
                  <a:lnTo>
                    <a:pt x="266" y="43"/>
                  </a:lnTo>
                  <a:lnTo>
                    <a:pt x="271" y="48"/>
                  </a:lnTo>
                  <a:lnTo>
                    <a:pt x="276" y="54"/>
                  </a:lnTo>
                  <a:lnTo>
                    <a:pt x="281" y="62"/>
                  </a:lnTo>
                  <a:lnTo>
                    <a:pt x="285" y="68"/>
                  </a:lnTo>
                  <a:lnTo>
                    <a:pt x="289" y="76"/>
                  </a:lnTo>
                  <a:lnTo>
                    <a:pt x="292" y="85"/>
                  </a:lnTo>
                  <a:lnTo>
                    <a:pt x="295" y="93"/>
                  </a:lnTo>
                  <a:lnTo>
                    <a:pt x="298" y="103"/>
                  </a:lnTo>
                  <a:lnTo>
                    <a:pt x="299" y="113"/>
                  </a:lnTo>
                  <a:lnTo>
                    <a:pt x="300" y="124"/>
                  </a:lnTo>
                  <a:lnTo>
                    <a:pt x="300" y="124"/>
                  </a:lnTo>
                  <a:lnTo>
                    <a:pt x="299" y="130"/>
                  </a:lnTo>
                  <a:lnTo>
                    <a:pt x="299" y="134"/>
                  </a:lnTo>
                  <a:lnTo>
                    <a:pt x="298" y="138"/>
                  </a:lnTo>
                  <a:lnTo>
                    <a:pt x="298" y="143"/>
                  </a:lnTo>
                  <a:lnTo>
                    <a:pt x="295" y="147"/>
                  </a:lnTo>
                  <a:lnTo>
                    <a:pt x="294" y="151"/>
                  </a:lnTo>
                  <a:lnTo>
                    <a:pt x="293" y="156"/>
                  </a:lnTo>
                  <a:lnTo>
                    <a:pt x="291" y="159"/>
                  </a:lnTo>
                  <a:lnTo>
                    <a:pt x="289" y="163"/>
                  </a:lnTo>
                  <a:lnTo>
                    <a:pt x="287" y="167"/>
                  </a:lnTo>
                  <a:lnTo>
                    <a:pt x="284" y="171"/>
                  </a:lnTo>
                  <a:lnTo>
                    <a:pt x="282" y="174"/>
                  </a:lnTo>
                  <a:lnTo>
                    <a:pt x="279" y="178"/>
                  </a:lnTo>
                  <a:lnTo>
                    <a:pt x="277" y="181"/>
                  </a:lnTo>
                  <a:lnTo>
                    <a:pt x="273" y="184"/>
                  </a:lnTo>
                  <a:lnTo>
                    <a:pt x="271" y="188"/>
                  </a:lnTo>
                  <a:lnTo>
                    <a:pt x="268" y="190"/>
                  </a:lnTo>
                  <a:lnTo>
                    <a:pt x="265" y="193"/>
                  </a:lnTo>
                  <a:lnTo>
                    <a:pt x="261" y="195"/>
                  </a:lnTo>
                  <a:lnTo>
                    <a:pt x="258" y="198"/>
                  </a:lnTo>
                  <a:lnTo>
                    <a:pt x="255" y="201"/>
                  </a:lnTo>
                  <a:lnTo>
                    <a:pt x="252" y="203"/>
                  </a:lnTo>
                  <a:lnTo>
                    <a:pt x="248" y="205"/>
                  </a:lnTo>
                  <a:lnTo>
                    <a:pt x="245" y="207"/>
                  </a:lnTo>
                  <a:lnTo>
                    <a:pt x="242" y="209"/>
                  </a:lnTo>
                  <a:lnTo>
                    <a:pt x="238" y="211"/>
                  </a:lnTo>
                  <a:lnTo>
                    <a:pt x="235" y="213"/>
                  </a:lnTo>
                  <a:lnTo>
                    <a:pt x="232" y="214"/>
                  </a:lnTo>
                  <a:lnTo>
                    <a:pt x="229" y="215"/>
                  </a:lnTo>
                  <a:lnTo>
                    <a:pt x="225" y="217"/>
                  </a:lnTo>
                  <a:lnTo>
                    <a:pt x="222" y="218"/>
                  </a:lnTo>
                  <a:lnTo>
                    <a:pt x="220" y="218"/>
                  </a:lnTo>
                  <a:lnTo>
                    <a:pt x="220" y="218"/>
                  </a:lnTo>
                  <a:lnTo>
                    <a:pt x="220" y="219"/>
                  </a:lnTo>
                  <a:lnTo>
                    <a:pt x="221" y="219"/>
                  </a:lnTo>
                  <a:lnTo>
                    <a:pt x="221" y="219"/>
                  </a:lnTo>
                  <a:lnTo>
                    <a:pt x="222" y="219"/>
                  </a:lnTo>
                  <a:lnTo>
                    <a:pt x="223" y="219"/>
                  </a:lnTo>
                  <a:lnTo>
                    <a:pt x="224" y="219"/>
                  </a:lnTo>
                  <a:lnTo>
                    <a:pt x="225" y="219"/>
                  </a:lnTo>
                  <a:lnTo>
                    <a:pt x="226" y="220"/>
                  </a:lnTo>
                  <a:lnTo>
                    <a:pt x="227" y="220"/>
                  </a:lnTo>
                  <a:lnTo>
                    <a:pt x="229" y="220"/>
                  </a:lnTo>
                  <a:lnTo>
                    <a:pt x="230" y="220"/>
                  </a:lnTo>
                  <a:lnTo>
                    <a:pt x="231" y="221"/>
                  </a:lnTo>
                  <a:lnTo>
                    <a:pt x="232" y="221"/>
                  </a:lnTo>
                  <a:lnTo>
                    <a:pt x="233" y="223"/>
                  </a:lnTo>
                  <a:lnTo>
                    <a:pt x="234" y="223"/>
                  </a:lnTo>
                  <a:lnTo>
                    <a:pt x="236" y="224"/>
                  </a:lnTo>
                  <a:lnTo>
                    <a:pt x="237" y="225"/>
                  </a:lnTo>
                  <a:lnTo>
                    <a:pt x="238" y="226"/>
                  </a:lnTo>
                  <a:lnTo>
                    <a:pt x="240" y="227"/>
                  </a:lnTo>
                  <a:lnTo>
                    <a:pt x="242" y="228"/>
                  </a:lnTo>
                  <a:lnTo>
                    <a:pt x="243" y="229"/>
                  </a:lnTo>
                  <a:lnTo>
                    <a:pt x="244" y="230"/>
                  </a:lnTo>
                  <a:lnTo>
                    <a:pt x="245" y="231"/>
                  </a:lnTo>
                  <a:lnTo>
                    <a:pt x="247" y="234"/>
                  </a:lnTo>
                  <a:lnTo>
                    <a:pt x="248" y="235"/>
                  </a:lnTo>
                  <a:lnTo>
                    <a:pt x="249" y="237"/>
                  </a:lnTo>
                  <a:lnTo>
                    <a:pt x="252" y="239"/>
                  </a:lnTo>
                  <a:lnTo>
                    <a:pt x="253" y="241"/>
                  </a:lnTo>
                  <a:lnTo>
                    <a:pt x="255" y="243"/>
                  </a:lnTo>
                  <a:lnTo>
                    <a:pt x="256" y="246"/>
                  </a:lnTo>
                  <a:lnTo>
                    <a:pt x="257" y="249"/>
                  </a:lnTo>
                  <a:lnTo>
                    <a:pt x="259" y="251"/>
                  </a:lnTo>
                  <a:lnTo>
                    <a:pt x="326" y="393"/>
                  </a:lnTo>
                  <a:lnTo>
                    <a:pt x="238" y="393"/>
                  </a:lnTo>
                  <a:lnTo>
                    <a:pt x="187" y="282"/>
                  </a:lnTo>
                  <a:lnTo>
                    <a:pt x="187" y="282"/>
                  </a:lnTo>
                  <a:lnTo>
                    <a:pt x="186" y="279"/>
                  </a:lnTo>
                  <a:lnTo>
                    <a:pt x="185" y="277"/>
                  </a:lnTo>
                  <a:lnTo>
                    <a:pt x="184" y="275"/>
                  </a:lnTo>
                  <a:lnTo>
                    <a:pt x="183" y="274"/>
                  </a:lnTo>
                  <a:lnTo>
                    <a:pt x="182" y="272"/>
                  </a:lnTo>
                  <a:lnTo>
                    <a:pt x="180" y="270"/>
                  </a:lnTo>
                  <a:lnTo>
                    <a:pt x="179" y="269"/>
                  </a:lnTo>
                  <a:lnTo>
                    <a:pt x="178" y="266"/>
                  </a:lnTo>
                  <a:lnTo>
                    <a:pt x="177" y="265"/>
                  </a:lnTo>
                  <a:lnTo>
                    <a:pt x="176" y="263"/>
                  </a:lnTo>
                  <a:lnTo>
                    <a:pt x="175" y="262"/>
                  </a:lnTo>
                  <a:lnTo>
                    <a:pt x="174" y="261"/>
                  </a:lnTo>
                  <a:lnTo>
                    <a:pt x="173" y="260"/>
                  </a:lnTo>
                  <a:lnTo>
                    <a:pt x="171" y="259"/>
                  </a:lnTo>
                  <a:lnTo>
                    <a:pt x="169" y="258"/>
                  </a:lnTo>
                  <a:lnTo>
                    <a:pt x="168" y="256"/>
                  </a:lnTo>
                  <a:lnTo>
                    <a:pt x="166" y="255"/>
                  </a:lnTo>
                  <a:lnTo>
                    <a:pt x="165" y="254"/>
                  </a:lnTo>
                  <a:lnTo>
                    <a:pt x="163" y="254"/>
                  </a:lnTo>
                  <a:lnTo>
                    <a:pt x="162" y="253"/>
                  </a:lnTo>
                  <a:lnTo>
                    <a:pt x="160" y="252"/>
                  </a:lnTo>
                  <a:lnTo>
                    <a:pt x="159" y="252"/>
                  </a:lnTo>
                  <a:lnTo>
                    <a:pt x="156" y="251"/>
                  </a:lnTo>
                  <a:lnTo>
                    <a:pt x="154" y="251"/>
                  </a:lnTo>
                  <a:lnTo>
                    <a:pt x="152" y="251"/>
                  </a:lnTo>
                  <a:lnTo>
                    <a:pt x="150" y="250"/>
                  </a:lnTo>
                  <a:lnTo>
                    <a:pt x="148" y="250"/>
                  </a:lnTo>
                  <a:lnTo>
                    <a:pt x="145" y="250"/>
                  </a:lnTo>
                  <a:lnTo>
                    <a:pt x="143" y="250"/>
                  </a:lnTo>
                  <a:lnTo>
                    <a:pt x="140" y="250"/>
                  </a:lnTo>
                  <a:lnTo>
                    <a:pt x="138" y="250"/>
                  </a:lnTo>
                  <a:lnTo>
                    <a:pt x="136" y="249"/>
                  </a:lnTo>
                  <a:lnTo>
                    <a:pt x="79" y="249"/>
                  </a:lnTo>
                  <a:lnTo>
                    <a:pt x="79" y="393"/>
                  </a:lnTo>
                  <a:lnTo>
                    <a:pt x="0" y="3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Leer" type="blank">
  <p:cSld name="BLANK"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p2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4" name="Google Shape;84;p2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5" name="Google Shape;85;p2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‹Nr.›</a:t>
            </a:fld>
            <a:endParaRPr/>
          </a:p>
        </p:txBody>
      </p:sp>
      <p:sp>
        <p:nvSpPr>
          <p:cNvPr id="86" name="Google Shape;86;p22"/>
          <p:cNvSpPr/>
          <p:nvPr/>
        </p:nvSpPr>
        <p:spPr>
          <a:xfrm>
            <a:off x="0" y="188913"/>
            <a:ext cx="12192000" cy="755650"/>
          </a:xfrm>
          <a:prstGeom prst="rect">
            <a:avLst/>
          </a:prstGeom>
          <a:solidFill>
            <a:srgbClr val="CDCDCD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Noto Sans Symbols"/>
              <a:buNone/>
            </a:pPr>
            <a:endParaRPr sz="2600" b="1">
              <a:solidFill>
                <a:schemeClr val="dk2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pic>
        <p:nvPicPr>
          <p:cNvPr id="87" name="Google Shape;87;p22" descr="unilogo4c"/>
          <p:cNvPicPr preferRelativeResize="0"/>
          <p:nvPr/>
        </p:nvPicPr>
        <p:blipFill rotWithShape="1">
          <a:blip r:embed="rId2">
            <a:alphaModFix/>
          </a:blip>
          <a:srcRect r="80917"/>
          <a:stretch/>
        </p:blipFill>
        <p:spPr>
          <a:xfrm>
            <a:off x="-1588" y="188913"/>
            <a:ext cx="1836738" cy="750887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88" name="Google Shape;88;p22"/>
          <p:cNvGrpSpPr/>
          <p:nvPr/>
        </p:nvGrpSpPr>
        <p:grpSpPr>
          <a:xfrm>
            <a:off x="11222092" y="267493"/>
            <a:ext cx="719138" cy="593725"/>
            <a:chOff x="4876" y="255"/>
            <a:chExt cx="726" cy="599"/>
          </a:xfrm>
        </p:grpSpPr>
        <p:sp>
          <p:nvSpPr>
            <p:cNvPr id="89" name="Google Shape;89;p22"/>
            <p:cNvSpPr/>
            <p:nvPr/>
          </p:nvSpPr>
          <p:spPr>
            <a:xfrm>
              <a:off x="5278" y="734"/>
              <a:ext cx="102" cy="120"/>
            </a:xfrm>
            <a:custGeom>
              <a:avLst/>
              <a:gdLst/>
              <a:ahLst/>
              <a:cxnLst/>
              <a:rect l="l" t="t" r="r" b="b"/>
              <a:pathLst>
                <a:path w="334" h="393" extrusionOk="0"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108" y="0"/>
                  </a:lnTo>
                  <a:lnTo>
                    <a:pt x="108" y="0"/>
                  </a:lnTo>
                  <a:lnTo>
                    <a:pt x="119" y="1"/>
                  </a:lnTo>
                  <a:lnTo>
                    <a:pt x="130" y="1"/>
                  </a:lnTo>
                  <a:lnTo>
                    <a:pt x="141" y="3"/>
                  </a:lnTo>
                  <a:lnTo>
                    <a:pt x="152" y="3"/>
                  </a:lnTo>
                  <a:lnTo>
                    <a:pt x="162" y="4"/>
                  </a:lnTo>
                  <a:lnTo>
                    <a:pt x="173" y="6"/>
                  </a:lnTo>
                  <a:lnTo>
                    <a:pt x="183" y="8"/>
                  </a:lnTo>
                  <a:lnTo>
                    <a:pt x="194" y="10"/>
                  </a:lnTo>
                  <a:lnTo>
                    <a:pt x="203" y="12"/>
                  </a:lnTo>
                  <a:lnTo>
                    <a:pt x="213" y="15"/>
                  </a:lnTo>
                  <a:lnTo>
                    <a:pt x="222" y="18"/>
                  </a:lnTo>
                  <a:lnTo>
                    <a:pt x="232" y="22"/>
                  </a:lnTo>
                  <a:lnTo>
                    <a:pt x="241" y="26"/>
                  </a:lnTo>
                  <a:lnTo>
                    <a:pt x="249" y="31"/>
                  </a:lnTo>
                  <a:lnTo>
                    <a:pt x="257" y="35"/>
                  </a:lnTo>
                  <a:lnTo>
                    <a:pt x="265" y="41"/>
                  </a:lnTo>
                  <a:lnTo>
                    <a:pt x="272" y="46"/>
                  </a:lnTo>
                  <a:lnTo>
                    <a:pt x="280" y="53"/>
                  </a:lnTo>
                  <a:lnTo>
                    <a:pt x="287" y="59"/>
                  </a:lnTo>
                  <a:lnTo>
                    <a:pt x="293" y="67"/>
                  </a:lnTo>
                  <a:lnTo>
                    <a:pt x="300" y="75"/>
                  </a:lnTo>
                  <a:lnTo>
                    <a:pt x="305" y="82"/>
                  </a:lnTo>
                  <a:lnTo>
                    <a:pt x="310" y="91"/>
                  </a:lnTo>
                  <a:lnTo>
                    <a:pt x="315" y="101"/>
                  </a:lnTo>
                  <a:lnTo>
                    <a:pt x="318" y="111"/>
                  </a:lnTo>
                  <a:lnTo>
                    <a:pt x="323" y="122"/>
                  </a:lnTo>
                  <a:lnTo>
                    <a:pt x="326" y="133"/>
                  </a:lnTo>
                  <a:lnTo>
                    <a:pt x="328" y="145"/>
                  </a:lnTo>
                  <a:lnTo>
                    <a:pt x="330" y="157"/>
                  </a:lnTo>
                  <a:lnTo>
                    <a:pt x="332" y="170"/>
                  </a:lnTo>
                  <a:lnTo>
                    <a:pt x="333" y="183"/>
                  </a:lnTo>
                  <a:lnTo>
                    <a:pt x="334" y="197"/>
                  </a:lnTo>
                  <a:lnTo>
                    <a:pt x="334" y="197"/>
                  </a:lnTo>
                  <a:lnTo>
                    <a:pt x="333" y="213"/>
                  </a:lnTo>
                  <a:lnTo>
                    <a:pt x="332" y="226"/>
                  </a:lnTo>
                  <a:lnTo>
                    <a:pt x="330" y="239"/>
                  </a:lnTo>
                  <a:lnTo>
                    <a:pt x="328" y="251"/>
                  </a:lnTo>
                  <a:lnTo>
                    <a:pt x="326" y="263"/>
                  </a:lnTo>
                  <a:lnTo>
                    <a:pt x="323" y="274"/>
                  </a:lnTo>
                  <a:lnTo>
                    <a:pt x="318" y="285"/>
                  </a:lnTo>
                  <a:lnTo>
                    <a:pt x="315" y="295"/>
                  </a:lnTo>
                  <a:lnTo>
                    <a:pt x="310" y="304"/>
                  </a:lnTo>
                  <a:lnTo>
                    <a:pt x="305" y="312"/>
                  </a:lnTo>
                  <a:lnTo>
                    <a:pt x="300" y="321"/>
                  </a:lnTo>
                  <a:lnTo>
                    <a:pt x="293" y="329"/>
                  </a:lnTo>
                  <a:lnTo>
                    <a:pt x="287" y="336"/>
                  </a:lnTo>
                  <a:lnTo>
                    <a:pt x="280" y="343"/>
                  </a:lnTo>
                  <a:lnTo>
                    <a:pt x="272" y="348"/>
                  </a:lnTo>
                  <a:lnTo>
                    <a:pt x="265" y="355"/>
                  </a:lnTo>
                  <a:lnTo>
                    <a:pt x="257" y="359"/>
                  </a:lnTo>
                  <a:lnTo>
                    <a:pt x="249" y="365"/>
                  </a:lnTo>
                  <a:lnTo>
                    <a:pt x="241" y="369"/>
                  </a:lnTo>
                  <a:lnTo>
                    <a:pt x="232" y="374"/>
                  </a:lnTo>
                  <a:lnTo>
                    <a:pt x="222" y="377"/>
                  </a:lnTo>
                  <a:lnTo>
                    <a:pt x="213" y="380"/>
                  </a:lnTo>
                  <a:lnTo>
                    <a:pt x="203" y="382"/>
                  </a:lnTo>
                  <a:lnTo>
                    <a:pt x="194" y="386"/>
                  </a:lnTo>
                  <a:lnTo>
                    <a:pt x="183" y="388"/>
                  </a:lnTo>
                  <a:lnTo>
                    <a:pt x="173" y="389"/>
                  </a:lnTo>
                  <a:lnTo>
                    <a:pt x="162" y="391"/>
                  </a:lnTo>
                  <a:lnTo>
                    <a:pt x="152" y="392"/>
                  </a:lnTo>
                  <a:lnTo>
                    <a:pt x="141" y="392"/>
                  </a:lnTo>
                  <a:lnTo>
                    <a:pt x="130" y="393"/>
                  </a:lnTo>
                  <a:lnTo>
                    <a:pt x="119" y="393"/>
                  </a:lnTo>
                  <a:lnTo>
                    <a:pt x="108" y="393"/>
                  </a:lnTo>
                  <a:lnTo>
                    <a:pt x="0" y="393"/>
                  </a:lnTo>
                  <a:close/>
                  <a:moveTo>
                    <a:pt x="79" y="63"/>
                  </a:moveTo>
                  <a:lnTo>
                    <a:pt x="124" y="63"/>
                  </a:lnTo>
                  <a:lnTo>
                    <a:pt x="124" y="63"/>
                  </a:lnTo>
                  <a:lnTo>
                    <a:pt x="129" y="64"/>
                  </a:lnTo>
                  <a:lnTo>
                    <a:pt x="136" y="64"/>
                  </a:lnTo>
                  <a:lnTo>
                    <a:pt x="141" y="65"/>
                  </a:lnTo>
                  <a:lnTo>
                    <a:pt x="148" y="66"/>
                  </a:lnTo>
                  <a:lnTo>
                    <a:pt x="153" y="67"/>
                  </a:lnTo>
                  <a:lnTo>
                    <a:pt x="160" y="68"/>
                  </a:lnTo>
                  <a:lnTo>
                    <a:pt x="165" y="70"/>
                  </a:lnTo>
                  <a:lnTo>
                    <a:pt x="171" y="73"/>
                  </a:lnTo>
                  <a:lnTo>
                    <a:pt x="176" y="75"/>
                  </a:lnTo>
                  <a:lnTo>
                    <a:pt x="182" y="77"/>
                  </a:lnTo>
                  <a:lnTo>
                    <a:pt x="187" y="80"/>
                  </a:lnTo>
                  <a:lnTo>
                    <a:pt x="193" y="84"/>
                  </a:lnTo>
                  <a:lnTo>
                    <a:pt x="198" y="87"/>
                  </a:lnTo>
                  <a:lnTo>
                    <a:pt x="202" y="90"/>
                  </a:lnTo>
                  <a:lnTo>
                    <a:pt x="207" y="94"/>
                  </a:lnTo>
                  <a:lnTo>
                    <a:pt x="212" y="98"/>
                  </a:lnTo>
                  <a:lnTo>
                    <a:pt x="216" y="102"/>
                  </a:lnTo>
                  <a:lnTo>
                    <a:pt x="220" y="108"/>
                  </a:lnTo>
                  <a:lnTo>
                    <a:pt x="224" y="112"/>
                  </a:lnTo>
                  <a:lnTo>
                    <a:pt x="228" y="117"/>
                  </a:lnTo>
                  <a:lnTo>
                    <a:pt x="231" y="123"/>
                  </a:lnTo>
                  <a:lnTo>
                    <a:pt x="234" y="128"/>
                  </a:lnTo>
                  <a:lnTo>
                    <a:pt x="237" y="134"/>
                  </a:lnTo>
                  <a:lnTo>
                    <a:pt x="241" y="140"/>
                  </a:lnTo>
                  <a:lnTo>
                    <a:pt x="243" y="147"/>
                  </a:lnTo>
                  <a:lnTo>
                    <a:pt x="245" y="154"/>
                  </a:lnTo>
                  <a:lnTo>
                    <a:pt x="247" y="160"/>
                  </a:lnTo>
                  <a:lnTo>
                    <a:pt x="248" y="168"/>
                  </a:lnTo>
                  <a:lnTo>
                    <a:pt x="249" y="174"/>
                  </a:lnTo>
                  <a:lnTo>
                    <a:pt x="251" y="182"/>
                  </a:lnTo>
                  <a:lnTo>
                    <a:pt x="251" y="190"/>
                  </a:lnTo>
                  <a:lnTo>
                    <a:pt x="252" y="197"/>
                  </a:lnTo>
                  <a:lnTo>
                    <a:pt x="252" y="197"/>
                  </a:lnTo>
                  <a:lnTo>
                    <a:pt x="251" y="206"/>
                  </a:lnTo>
                  <a:lnTo>
                    <a:pt x="251" y="214"/>
                  </a:lnTo>
                  <a:lnTo>
                    <a:pt x="249" y="220"/>
                  </a:lnTo>
                  <a:lnTo>
                    <a:pt x="248" y="228"/>
                  </a:lnTo>
                  <a:lnTo>
                    <a:pt x="247" y="235"/>
                  </a:lnTo>
                  <a:lnTo>
                    <a:pt x="245" y="241"/>
                  </a:lnTo>
                  <a:lnTo>
                    <a:pt x="243" y="248"/>
                  </a:lnTo>
                  <a:lnTo>
                    <a:pt x="241" y="254"/>
                  </a:lnTo>
                  <a:lnTo>
                    <a:pt x="237" y="261"/>
                  </a:lnTo>
                  <a:lnTo>
                    <a:pt x="234" y="266"/>
                  </a:lnTo>
                  <a:lnTo>
                    <a:pt x="231" y="272"/>
                  </a:lnTo>
                  <a:lnTo>
                    <a:pt x="228" y="277"/>
                  </a:lnTo>
                  <a:lnTo>
                    <a:pt x="224" y="283"/>
                  </a:lnTo>
                  <a:lnTo>
                    <a:pt x="220" y="288"/>
                  </a:lnTo>
                  <a:lnTo>
                    <a:pt x="216" y="293"/>
                  </a:lnTo>
                  <a:lnTo>
                    <a:pt x="212" y="297"/>
                  </a:lnTo>
                  <a:lnTo>
                    <a:pt x="207" y="301"/>
                  </a:lnTo>
                  <a:lnTo>
                    <a:pt x="202" y="305"/>
                  </a:lnTo>
                  <a:lnTo>
                    <a:pt x="198" y="309"/>
                  </a:lnTo>
                  <a:lnTo>
                    <a:pt x="193" y="312"/>
                  </a:lnTo>
                  <a:lnTo>
                    <a:pt x="187" y="316"/>
                  </a:lnTo>
                  <a:lnTo>
                    <a:pt x="182" y="318"/>
                  </a:lnTo>
                  <a:lnTo>
                    <a:pt x="176" y="321"/>
                  </a:lnTo>
                  <a:lnTo>
                    <a:pt x="171" y="323"/>
                  </a:lnTo>
                  <a:lnTo>
                    <a:pt x="165" y="325"/>
                  </a:lnTo>
                  <a:lnTo>
                    <a:pt x="160" y="328"/>
                  </a:lnTo>
                  <a:lnTo>
                    <a:pt x="153" y="329"/>
                  </a:lnTo>
                  <a:lnTo>
                    <a:pt x="148" y="330"/>
                  </a:lnTo>
                  <a:lnTo>
                    <a:pt x="141" y="331"/>
                  </a:lnTo>
                  <a:lnTo>
                    <a:pt x="136" y="332"/>
                  </a:lnTo>
                  <a:lnTo>
                    <a:pt x="129" y="332"/>
                  </a:lnTo>
                  <a:lnTo>
                    <a:pt x="124" y="332"/>
                  </a:lnTo>
                  <a:lnTo>
                    <a:pt x="79" y="332"/>
                  </a:lnTo>
                  <a:lnTo>
                    <a:pt x="79" y="6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0" name="Google Shape;90;p22"/>
            <p:cNvSpPr/>
            <p:nvPr/>
          </p:nvSpPr>
          <p:spPr>
            <a:xfrm>
              <a:off x="5401" y="734"/>
              <a:ext cx="71" cy="120"/>
            </a:xfrm>
            <a:custGeom>
              <a:avLst/>
              <a:gdLst/>
              <a:ahLst/>
              <a:cxnLst/>
              <a:rect l="l" t="t" r="r" b="b"/>
              <a:pathLst>
                <a:path w="231" h="393" extrusionOk="0"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79" y="0"/>
                  </a:lnTo>
                  <a:lnTo>
                    <a:pt x="79" y="288"/>
                  </a:lnTo>
                  <a:lnTo>
                    <a:pt x="79" y="332"/>
                  </a:lnTo>
                  <a:lnTo>
                    <a:pt x="231" y="332"/>
                  </a:lnTo>
                  <a:lnTo>
                    <a:pt x="231" y="393"/>
                  </a:lnTo>
                  <a:lnTo>
                    <a:pt x="0" y="3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1" name="Google Shape;91;p22"/>
            <p:cNvSpPr/>
            <p:nvPr/>
          </p:nvSpPr>
          <p:spPr>
            <a:xfrm>
              <a:off x="4876" y="255"/>
              <a:ext cx="726" cy="559"/>
            </a:xfrm>
            <a:custGeom>
              <a:avLst/>
              <a:gdLst/>
              <a:ahLst/>
              <a:cxnLst/>
              <a:rect l="l" t="t" r="r" b="b"/>
              <a:pathLst>
                <a:path w="2350" h="1810" extrusionOk="0">
                  <a:moveTo>
                    <a:pt x="642" y="1810"/>
                  </a:moveTo>
                  <a:lnTo>
                    <a:pt x="1285" y="1165"/>
                  </a:lnTo>
                  <a:lnTo>
                    <a:pt x="1828" y="1165"/>
                  </a:lnTo>
                  <a:lnTo>
                    <a:pt x="2350" y="647"/>
                  </a:lnTo>
                  <a:lnTo>
                    <a:pt x="1715" y="647"/>
                  </a:lnTo>
                  <a:lnTo>
                    <a:pt x="1715" y="0"/>
                  </a:lnTo>
                  <a:lnTo>
                    <a:pt x="1072" y="645"/>
                  </a:lnTo>
                  <a:lnTo>
                    <a:pt x="523" y="645"/>
                  </a:lnTo>
                  <a:lnTo>
                    <a:pt x="0" y="1165"/>
                  </a:lnTo>
                  <a:lnTo>
                    <a:pt x="642" y="1165"/>
                  </a:lnTo>
                  <a:lnTo>
                    <a:pt x="642" y="1810"/>
                  </a:lnTo>
                  <a:close/>
                  <a:moveTo>
                    <a:pt x="774" y="1493"/>
                  </a:moveTo>
                  <a:lnTo>
                    <a:pt x="1100" y="1165"/>
                  </a:lnTo>
                  <a:lnTo>
                    <a:pt x="774" y="1165"/>
                  </a:lnTo>
                  <a:lnTo>
                    <a:pt x="774" y="1493"/>
                  </a:lnTo>
                  <a:close/>
                  <a:moveTo>
                    <a:pt x="681" y="1036"/>
                  </a:moveTo>
                  <a:lnTo>
                    <a:pt x="941" y="777"/>
                  </a:lnTo>
                  <a:lnTo>
                    <a:pt x="576" y="777"/>
                  </a:lnTo>
                  <a:lnTo>
                    <a:pt x="314" y="1036"/>
                  </a:lnTo>
                  <a:lnTo>
                    <a:pt x="681" y="1036"/>
                  </a:lnTo>
                  <a:close/>
                  <a:moveTo>
                    <a:pt x="1582" y="645"/>
                  </a:moveTo>
                  <a:lnTo>
                    <a:pt x="1582" y="317"/>
                  </a:lnTo>
                  <a:lnTo>
                    <a:pt x="1253" y="647"/>
                  </a:lnTo>
                  <a:lnTo>
                    <a:pt x="1253" y="647"/>
                  </a:lnTo>
                  <a:lnTo>
                    <a:pt x="1253" y="647"/>
                  </a:lnTo>
                  <a:lnTo>
                    <a:pt x="1256" y="647"/>
                  </a:lnTo>
                  <a:lnTo>
                    <a:pt x="1261" y="647"/>
                  </a:lnTo>
                  <a:lnTo>
                    <a:pt x="1266" y="647"/>
                  </a:lnTo>
                  <a:lnTo>
                    <a:pt x="1274" y="647"/>
                  </a:lnTo>
                  <a:lnTo>
                    <a:pt x="1283" y="647"/>
                  </a:lnTo>
                  <a:lnTo>
                    <a:pt x="1292" y="647"/>
                  </a:lnTo>
                  <a:lnTo>
                    <a:pt x="1304" y="647"/>
                  </a:lnTo>
                  <a:lnTo>
                    <a:pt x="1317" y="647"/>
                  </a:lnTo>
                  <a:lnTo>
                    <a:pt x="1329" y="647"/>
                  </a:lnTo>
                  <a:lnTo>
                    <a:pt x="1343" y="647"/>
                  </a:lnTo>
                  <a:lnTo>
                    <a:pt x="1357" y="647"/>
                  </a:lnTo>
                  <a:lnTo>
                    <a:pt x="1371" y="647"/>
                  </a:lnTo>
                  <a:lnTo>
                    <a:pt x="1387" y="647"/>
                  </a:lnTo>
                  <a:lnTo>
                    <a:pt x="1402" y="647"/>
                  </a:lnTo>
                  <a:lnTo>
                    <a:pt x="1417" y="646"/>
                  </a:lnTo>
                  <a:lnTo>
                    <a:pt x="1433" y="646"/>
                  </a:lnTo>
                  <a:lnTo>
                    <a:pt x="1448" y="646"/>
                  </a:lnTo>
                  <a:lnTo>
                    <a:pt x="1463" y="646"/>
                  </a:lnTo>
                  <a:lnTo>
                    <a:pt x="1477" y="646"/>
                  </a:lnTo>
                  <a:lnTo>
                    <a:pt x="1492" y="646"/>
                  </a:lnTo>
                  <a:lnTo>
                    <a:pt x="1506" y="646"/>
                  </a:lnTo>
                  <a:lnTo>
                    <a:pt x="1518" y="646"/>
                  </a:lnTo>
                  <a:lnTo>
                    <a:pt x="1530" y="646"/>
                  </a:lnTo>
                  <a:lnTo>
                    <a:pt x="1542" y="646"/>
                  </a:lnTo>
                  <a:lnTo>
                    <a:pt x="1552" y="646"/>
                  </a:lnTo>
                  <a:lnTo>
                    <a:pt x="1561" y="646"/>
                  </a:lnTo>
                  <a:lnTo>
                    <a:pt x="1568" y="646"/>
                  </a:lnTo>
                  <a:lnTo>
                    <a:pt x="1574" y="646"/>
                  </a:lnTo>
                  <a:lnTo>
                    <a:pt x="1578" y="646"/>
                  </a:lnTo>
                  <a:lnTo>
                    <a:pt x="1581" y="646"/>
                  </a:lnTo>
                  <a:lnTo>
                    <a:pt x="1582" y="645"/>
                  </a:lnTo>
                  <a:close/>
                  <a:moveTo>
                    <a:pt x="1774" y="1036"/>
                  </a:moveTo>
                  <a:lnTo>
                    <a:pt x="2036" y="777"/>
                  </a:lnTo>
                  <a:lnTo>
                    <a:pt x="1670" y="777"/>
                  </a:lnTo>
                  <a:lnTo>
                    <a:pt x="1408" y="1036"/>
                  </a:lnTo>
                  <a:lnTo>
                    <a:pt x="1774" y="1036"/>
                  </a:lnTo>
                  <a:close/>
                  <a:moveTo>
                    <a:pt x="1228" y="1036"/>
                  </a:moveTo>
                  <a:lnTo>
                    <a:pt x="1488" y="777"/>
                  </a:lnTo>
                  <a:lnTo>
                    <a:pt x="1125" y="777"/>
                  </a:lnTo>
                  <a:lnTo>
                    <a:pt x="864" y="1036"/>
                  </a:lnTo>
                  <a:lnTo>
                    <a:pt x="1228" y="103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2" name="Google Shape;92;p22"/>
            <p:cNvSpPr/>
            <p:nvPr/>
          </p:nvSpPr>
          <p:spPr>
            <a:xfrm>
              <a:off x="5491" y="734"/>
              <a:ext cx="102" cy="120"/>
            </a:xfrm>
            <a:custGeom>
              <a:avLst/>
              <a:gdLst/>
              <a:ahLst/>
              <a:cxnLst/>
              <a:rect l="l" t="t" r="r" b="b"/>
              <a:pathLst>
                <a:path w="326" h="393" extrusionOk="0">
                  <a:moveTo>
                    <a:pt x="79" y="63"/>
                  </a:moveTo>
                  <a:lnTo>
                    <a:pt x="139" y="63"/>
                  </a:lnTo>
                  <a:lnTo>
                    <a:pt x="139" y="63"/>
                  </a:lnTo>
                  <a:lnTo>
                    <a:pt x="140" y="64"/>
                  </a:lnTo>
                  <a:lnTo>
                    <a:pt x="141" y="64"/>
                  </a:lnTo>
                  <a:lnTo>
                    <a:pt x="142" y="64"/>
                  </a:lnTo>
                  <a:lnTo>
                    <a:pt x="144" y="64"/>
                  </a:lnTo>
                  <a:lnTo>
                    <a:pt x="146" y="64"/>
                  </a:lnTo>
                  <a:lnTo>
                    <a:pt x="150" y="64"/>
                  </a:lnTo>
                  <a:lnTo>
                    <a:pt x="152" y="65"/>
                  </a:lnTo>
                  <a:lnTo>
                    <a:pt x="155" y="65"/>
                  </a:lnTo>
                  <a:lnTo>
                    <a:pt x="157" y="65"/>
                  </a:lnTo>
                  <a:lnTo>
                    <a:pt x="161" y="66"/>
                  </a:lnTo>
                  <a:lnTo>
                    <a:pt x="164" y="67"/>
                  </a:lnTo>
                  <a:lnTo>
                    <a:pt x="168" y="68"/>
                  </a:lnTo>
                  <a:lnTo>
                    <a:pt x="172" y="69"/>
                  </a:lnTo>
                  <a:lnTo>
                    <a:pt x="175" y="70"/>
                  </a:lnTo>
                  <a:lnTo>
                    <a:pt x="178" y="71"/>
                  </a:lnTo>
                  <a:lnTo>
                    <a:pt x="182" y="73"/>
                  </a:lnTo>
                  <a:lnTo>
                    <a:pt x="186" y="75"/>
                  </a:lnTo>
                  <a:lnTo>
                    <a:pt x="189" y="77"/>
                  </a:lnTo>
                  <a:lnTo>
                    <a:pt x="192" y="79"/>
                  </a:lnTo>
                  <a:lnTo>
                    <a:pt x="196" y="81"/>
                  </a:lnTo>
                  <a:lnTo>
                    <a:pt x="199" y="84"/>
                  </a:lnTo>
                  <a:lnTo>
                    <a:pt x="201" y="86"/>
                  </a:lnTo>
                  <a:lnTo>
                    <a:pt x="205" y="89"/>
                  </a:lnTo>
                  <a:lnTo>
                    <a:pt x="207" y="92"/>
                  </a:lnTo>
                  <a:lnTo>
                    <a:pt x="210" y="96"/>
                  </a:lnTo>
                  <a:lnTo>
                    <a:pt x="212" y="100"/>
                  </a:lnTo>
                  <a:lnTo>
                    <a:pt x="213" y="103"/>
                  </a:lnTo>
                  <a:lnTo>
                    <a:pt x="215" y="108"/>
                  </a:lnTo>
                  <a:lnTo>
                    <a:pt x="217" y="112"/>
                  </a:lnTo>
                  <a:lnTo>
                    <a:pt x="218" y="117"/>
                  </a:lnTo>
                  <a:lnTo>
                    <a:pt x="218" y="122"/>
                  </a:lnTo>
                  <a:lnTo>
                    <a:pt x="219" y="127"/>
                  </a:lnTo>
                  <a:lnTo>
                    <a:pt x="219" y="127"/>
                  </a:lnTo>
                  <a:lnTo>
                    <a:pt x="218" y="133"/>
                  </a:lnTo>
                  <a:lnTo>
                    <a:pt x="218" y="138"/>
                  </a:lnTo>
                  <a:lnTo>
                    <a:pt x="217" y="143"/>
                  </a:lnTo>
                  <a:lnTo>
                    <a:pt x="215" y="147"/>
                  </a:lnTo>
                  <a:lnTo>
                    <a:pt x="213" y="151"/>
                  </a:lnTo>
                  <a:lnTo>
                    <a:pt x="211" y="155"/>
                  </a:lnTo>
                  <a:lnTo>
                    <a:pt x="209" y="158"/>
                  </a:lnTo>
                  <a:lnTo>
                    <a:pt x="207" y="161"/>
                  </a:lnTo>
                  <a:lnTo>
                    <a:pt x="205" y="165"/>
                  </a:lnTo>
                  <a:lnTo>
                    <a:pt x="201" y="168"/>
                  </a:lnTo>
                  <a:lnTo>
                    <a:pt x="199" y="170"/>
                  </a:lnTo>
                  <a:lnTo>
                    <a:pt x="196" y="172"/>
                  </a:lnTo>
                  <a:lnTo>
                    <a:pt x="192" y="174"/>
                  </a:lnTo>
                  <a:lnTo>
                    <a:pt x="189" y="175"/>
                  </a:lnTo>
                  <a:lnTo>
                    <a:pt x="186" y="178"/>
                  </a:lnTo>
                  <a:lnTo>
                    <a:pt x="183" y="179"/>
                  </a:lnTo>
                  <a:lnTo>
                    <a:pt x="179" y="181"/>
                  </a:lnTo>
                  <a:lnTo>
                    <a:pt x="175" y="182"/>
                  </a:lnTo>
                  <a:lnTo>
                    <a:pt x="172" y="183"/>
                  </a:lnTo>
                  <a:lnTo>
                    <a:pt x="168" y="183"/>
                  </a:lnTo>
                  <a:lnTo>
                    <a:pt x="165" y="184"/>
                  </a:lnTo>
                  <a:lnTo>
                    <a:pt x="162" y="185"/>
                  </a:lnTo>
                  <a:lnTo>
                    <a:pt x="159" y="185"/>
                  </a:lnTo>
                  <a:lnTo>
                    <a:pt x="155" y="186"/>
                  </a:lnTo>
                  <a:lnTo>
                    <a:pt x="153" y="186"/>
                  </a:lnTo>
                  <a:lnTo>
                    <a:pt x="150" y="186"/>
                  </a:lnTo>
                  <a:lnTo>
                    <a:pt x="148" y="186"/>
                  </a:lnTo>
                  <a:lnTo>
                    <a:pt x="145" y="186"/>
                  </a:lnTo>
                  <a:lnTo>
                    <a:pt x="143" y="186"/>
                  </a:lnTo>
                  <a:lnTo>
                    <a:pt x="141" y="186"/>
                  </a:lnTo>
                  <a:lnTo>
                    <a:pt x="140" y="186"/>
                  </a:lnTo>
                  <a:lnTo>
                    <a:pt x="139" y="186"/>
                  </a:lnTo>
                  <a:lnTo>
                    <a:pt x="79" y="186"/>
                  </a:lnTo>
                  <a:lnTo>
                    <a:pt x="79" y="63"/>
                  </a:lnTo>
                  <a:close/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138" y="0"/>
                  </a:lnTo>
                  <a:lnTo>
                    <a:pt x="138" y="0"/>
                  </a:lnTo>
                  <a:lnTo>
                    <a:pt x="140" y="1"/>
                  </a:lnTo>
                  <a:lnTo>
                    <a:pt x="143" y="1"/>
                  </a:lnTo>
                  <a:lnTo>
                    <a:pt x="146" y="1"/>
                  </a:lnTo>
                  <a:lnTo>
                    <a:pt x="151" y="1"/>
                  </a:lnTo>
                  <a:lnTo>
                    <a:pt x="155" y="1"/>
                  </a:lnTo>
                  <a:lnTo>
                    <a:pt x="161" y="3"/>
                  </a:lnTo>
                  <a:lnTo>
                    <a:pt x="166" y="3"/>
                  </a:lnTo>
                  <a:lnTo>
                    <a:pt x="172" y="4"/>
                  </a:lnTo>
                  <a:lnTo>
                    <a:pt x="178" y="5"/>
                  </a:lnTo>
                  <a:lnTo>
                    <a:pt x="185" y="6"/>
                  </a:lnTo>
                  <a:lnTo>
                    <a:pt x="191" y="7"/>
                  </a:lnTo>
                  <a:lnTo>
                    <a:pt x="198" y="8"/>
                  </a:lnTo>
                  <a:lnTo>
                    <a:pt x="205" y="10"/>
                  </a:lnTo>
                  <a:lnTo>
                    <a:pt x="212" y="12"/>
                  </a:lnTo>
                  <a:lnTo>
                    <a:pt x="219" y="15"/>
                  </a:lnTo>
                  <a:lnTo>
                    <a:pt x="226" y="18"/>
                  </a:lnTo>
                  <a:lnTo>
                    <a:pt x="233" y="21"/>
                  </a:lnTo>
                  <a:lnTo>
                    <a:pt x="240" y="24"/>
                  </a:lnTo>
                  <a:lnTo>
                    <a:pt x="246" y="28"/>
                  </a:lnTo>
                  <a:lnTo>
                    <a:pt x="253" y="32"/>
                  </a:lnTo>
                  <a:lnTo>
                    <a:pt x="259" y="38"/>
                  </a:lnTo>
                  <a:lnTo>
                    <a:pt x="266" y="43"/>
                  </a:lnTo>
                  <a:lnTo>
                    <a:pt x="271" y="48"/>
                  </a:lnTo>
                  <a:lnTo>
                    <a:pt x="276" y="54"/>
                  </a:lnTo>
                  <a:lnTo>
                    <a:pt x="281" y="62"/>
                  </a:lnTo>
                  <a:lnTo>
                    <a:pt x="285" y="68"/>
                  </a:lnTo>
                  <a:lnTo>
                    <a:pt x="289" y="76"/>
                  </a:lnTo>
                  <a:lnTo>
                    <a:pt x="292" y="85"/>
                  </a:lnTo>
                  <a:lnTo>
                    <a:pt x="295" y="93"/>
                  </a:lnTo>
                  <a:lnTo>
                    <a:pt x="298" y="103"/>
                  </a:lnTo>
                  <a:lnTo>
                    <a:pt x="299" y="113"/>
                  </a:lnTo>
                  <a:lnTo>
                    <a:pt x="300" y="124"/>
                  </a:lnTo>
                  <a:lnTo>
                    <a:pt x="300" y="124"/>
                  </a:lnTo>
                  <a:lnTo>
                    <a:pt x="299" y="130"/>
                  </a:lnTo>
                  <a:lnTo>
                    <a:pt x="299" y="134"/>
                  </a:lnTo>
                  <a:lnTo>
                    <a:pt x="298" y="138"/>
                  </a:lnTo>
                  <a:lnTo>
                    <a:pt x="298" y="143"/>
                  </a:lnTo>
                  <a:lnTo>
                    <a:pt x="295" y="147"/>
                  </a:lnTo>
                  <a:lnTo>
                    <a:pt x="294" y="151"/>
                  </a:lnTo>
                  <a:lnTo>
                    <a:pt x="293" y="156"/>
                  </a:lnTo>
                  <a:lnTo>
                    <a:pt x="291" y="159"/>
                  </a:lnTo>
                  <a:lnTo>
                    <a:pt x="289" y="163"/>
                  </a:lnTo>
                  <a:lnTo>
                    <a:pt x="287" y="167"/>
                  </a:lnTo>
                  <a:lnTo>
                    <a:pt x="284" y="171"/>
                  </a:lnTo>
                  <a:lnTo>
                    <a:pt x="282" y="174"/>
                  </a:lnTo>
                  <a:lnTo>
                    <a:pt x="279" y="178"/>
                  </a:lnTo>
                  <a:lnTo>
                    <a:pt x="277" y="181"/>
                  </a:lnTo>
                  <a:lnTo>
                    <a:pt x="273" y="184"/>
                  </a:lnTo>
                  <a:lnTo>
                    <a:pt x="271" y="188"/>
                  </a:lnTo>
                  <a:lnTo>
                    <a:pt x="268" y="190"/>
                  </a:lnTo>
                  <a:lnTo>
                    <a:pt x="265" y="193"/>
                  </a:lnTo>
                  <a:lnTo>
                    <a:pt x="261" y="195"/>
                  </a:lnTo>
                  <a:lnTo>
                    <a:pt x="258" y="198"/>
                  </a:lnTo>
                  <a:lnTo>
                    <a:pt x="255" y="201"/>
                  </a:lnTo>
                  <a:lnTo>
                    <a:pt x="252" y="203"/>
                  </a:lnTo>
                  <a:lnTo>
                    <a:pt x="248" y="205"/>
                  </a:lnTo>
                  <a:lnTo>
                    <a:pt x="245" y="207"/>
                  </a:lnTo>
                  <a:lnTo>
                    <a:pt x="242" y="209"/>
                  </a:lnTo>
                  <a:lnTo>
                    <a:pt x="238" y="211"/>
                  </a:lnTo>
                  <a:lnTo>
                    <a:pt x="235" y="213"/>
                  </a:lnTo>
                  <a:lnTo>
                    <a:pt x="232" y="214"/>
                  </a:lnTo>
                  <a:lnTo>
                    <a:pt x="229" y="215"/>
                  </a:lnTo>
                  <a:lnTo>
                    <a:pt x="225" y="217"/>
                  </a:lnTo>
                  <a:lnTo>
                    <a:pt x="222" y="218"/>
                  </a:lnTo>
                  <a:lnTo>
                    <a:pt x="220" y="218"/>
                  </a:lnTo>
                  <a:lnTo>
                    <a:pt x="220" y="218"/>
                  </a:lnTo>
                  <a:lnTo>
                    <a:pt x="220" y="219"/>
                  </a:lnTo>
                  <a:lnTo>
                    <a:pt x="221" y="219"/>
                  </a:lnTo>
                  <a:lnTo>
                    <a:pt x="221" y="219"/>
                  </a:lnTo>
                  <a:lnTo>
                    <a:pt x="222" y="219"/>
                  </a:lnTo>
                  <a:lnTo>
                    <a:pt x="223" y="219"/>
                  </a:lnTo>
                  <a:lnTo>
                    <a:pt x="224" y="219"/>
                  </a:lnTo>
                  <a:lnTo>
                    <a:pt x="225" y="219"/>
                  </a:lnTo>
                  <a:lnTo>
                    <a:pt x="226" y="220"/>
                  </a:lnTo>
                  <a:lnTo>
                    <a:pt x="227" y="220"/>
                  </a:lnTo>
                  <a:lnTo>
                    <a:pt x="229" y="220"/>
                  </a:lnTo>
                  <a:lnTo>
                    <a:pt x="230" y="220"/>
                  </a:lnTo>
                  <a:lnTo>
                    <a:pt x="231" y="221"/>
                  </a:lnTo>
                  <a:lnTo>
                    <a:pt x="232" y="221"/>
                  </a:lnTo>
                  <a:lnTo>
                    <a:pt x="233" y="223"/>
                  </a:lnTo>
                  <a:lnTo>
                    <a:pt x="234" y="223"/>
                  </a:lnTo>
                  <a:lnTo>
                    <a:pt x="236" y="224"/>
                  </a:lnTo>
                  <a:lnTo>
                    <a:pt x="237" y="225"/>
                  </a:lnTo>
                  <a:lnTo>
                    <a:pt x="238" y="226"/>
                  </a:lnTo>
                  <a:lnTo>
                    <a:pt x="240" y="227"/>
                  </a:lnTo>
                  <a:lnTo>
                    <a:pt x="242" y="228"/>
                  </a:lnTo>
                  <a:lnTo>
                    <a:pt x="243" y="229"/>
                  </a:lnTo>
                  <a:lnTo>
                    <a:pt x="244" y="230"/>
                  </a:lnTo>
                  <a:lnTo>
                    <a:pt x="245" y="231"/>
                  </a:lnTo>
                  <a:lnTo>
                    <a:pt x="247" y="234"/>
                  </a:lnTo>
                  <a:lnTo>
                    <a:pt x="248" y="235"/>
                  </a:lnTo>
                  <a:lnTo>
                    <a:pt x="249" y="237"/>
                  </a:lnTo>
                  <a:lnTo>
                    <a:pt x="252" y="239"/>
                  </a:lnTo>
                  <a:lnTo>
                    <a:pt x="253" y="241"/>
                  </a:lnTo>
                  <a:lnTo>
                    <a:pt x="255" y="243"/>
                  </a:lnTo>
                  <a:lnTo>
                    <a:pt x="256" y="246"/>
                  </a:lnTo>
                  <a:lnTo>
                    <a:pt x="257" y="249"/>
                  </a:lnTo>
                  <a:lnTo>
                    <a:pt x="259" y="251"/>
                  </a:lnTo>
                  <a:lnTo>
                    <a:pt x="326" y="393"/>
                  </a:lnTo>
                  <a:lnTo>
                    <a:pt x="238" y="393"/>
                  </a:lnTo>
                  <a:lnTo>
                    <a:pt x="187" y="282"/>
                  </a:lnTo>
                  <a:lnTo>
                    <a:pt x="187" y="282"/>
                  </a:lnTo>
                  <a:lnTo>
                    <a:pt x="186" y="279"/>
                  </a:lnTo>
                  <a:lnTo>
                    <a:pt x="185" y="277"/>
                  </a:lnTo>
                  <a:lnTo>
                    <a:pt x="184" y="275"/>
                  </a:lnTo>
                  <a:lnTo>
                    <a:pt x="183" y="274"/>
                  </a:lnTo>
                  <a:lnTo>
                    <a:pt x="182" y="272"/>
                  </a:lnTo>
                  <a:lnTo>
                    <a:pt x="180" y="270"/>
                  </a:lnTo>
                  <a:lnTo>
                    <a:pt x="179" y="269"/>
                  </a:lnTo>
                  <a:lnTo>
                    <a:pt x="178" y="266"/>
                  </a:lnTo>
                  <a:lnTo>
                    <a:pt x="177" y="265"/>
                  </a:lnTo>
                  <a:lnTo>
                    <a:pt x="176" y="263"/>
                  </a:lnTo>
                  <a:lnTo>
                    <a:pt x="175" y="262"/>
                  </a:lnTo>
                  <a:lnTo>
                    <a:pt x="174" y="261"/>
                  </a:lnTo>
                  <a:lnTo>
                    <a:pt x="173" y="260"/>
                  </a:lnTo>
                  <a:lnTo>
                    <a:pt x="171" y="259"/>
                  </a:lnTo>
                  <a:lnTo>
                    <a:pt x="169" y="258"/>
                  </a:lnTo>
                  <a:lnTo>
                    <a:pt x="168" y="256"/>
                  </a:lnTo>
                  <a:lnTo>
                    <a:pt x="166" y="255"/>
                  </a:lnTo>
                  <a:lnTo>
                    <a:pt x="165" y="254"/>
                  </a:lnTo>
                  <a:lnTo>
                    <a:pt x="163" y="254"/>
                  </a:lnTo>
                  <a:lnTo>
                    <a:pt x="162" y="253"/>
                  </a:lnTo>
                  <a:lnTo>
                    <a:pt x="160" y="252"/>
                  </a:lnTo>
                  <a:lnTo>
                    <a:pt x="159" y="252"/>
                  </a:lnTo>
                  <a:lnTo>
                    <a:pt x="156" y="251"/>
                  </a:lnTo>
                  <a:lnTo>
                    <a:pt x="154" y="251"/>
                  </a:lnTo>
                  <a:lnTo>
                    <a:pt x="152" y="251"/>
                  </a:lnTo>
                  <a:lnTo>
                    <a:pt x="150" y="250"/>
                  </a:lnTo>
                  <a:lnTo>
                    <a:pt x="148" y="250"/>
                  </a:lnTo>
                  <a:lnTo>
                    <a:pt x="145" y="250"/>
                  </a:lnTo>
                  <a:lnTo>
                    <a:pt x="143" y="250"/>
                  </a:lnTo>
                  <a:lnTo>
                    <a:pt x="140" y="250"/>
                  </a:lnTo>
                  <a:lnTo>
                    <a:pt x="138" y="250"/>
                  </a:lnTo>
                  <a:lnTo>
                    <a:pt x="136" y="249"/>
                  </a:lnTo>
                  <a:lnTo>
                    <a:pt x="79" y="249"/>
                  </a:lnTo>
                  <a:lnTo>
                    <a:pt x="79" y="393"/>
                  </a:lnTo>
                  <a:lnTo>
                    <a:pt x="0" y="3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nhalt mit Überschrift" type="objTx">
  <p:cSld name="OBJECT_WITH_CAPTION_TEXT">
    <p:spTree>
      <p:nvGrpSpPr>
        <p:cNvPr id="1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p23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5" name="Google Shape;95;p23"/>
          <p:cNvSpPr txBox="1">
            <a:spLocks noGrp="1"/>
          </p:cNvSpPr>
          <p:nvPr>
            <p:ph type="body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marL="2286000" lvl="4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96" name="Google Shape;96;p23"/>
          <p:cNvSpPr txBox="1">
            <a:spLocks noGrp="1"/>
          </p:cNvSpPr>
          <p:nvPr>
            <p:ph type="body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97" name="Google Shape;97;p2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8" name="Google Shape;98;p2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9" name="Google Shape;99;p2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‹Nr.›</a:t>
            </a:fld>
            <a:endParaRPr/>
          </a:p>
        </p:txBody>
      </p:sp>
      <p:sp>
        <p:nvSpPr>
          <p:cNvPr id="100" name="Google Shape;100;p23"/>
          <p:cNvSpPr/>
          <p:nvPr/>
        </p:nvSpPr>
        <p:spPr>
          <a:xfrm>
            <a:off x="0" y="188913"/>
            <a:ext cx="12192000" cy="755650"/>
          </a:xfrm>
          <a:prstGeom prst="rect">
            <a:avLst/>
          </a:prstGeom>
          <a:solidFill>
            <a:srgbClr val="CDCDCD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Noto Sans Symbols"/>
              <a:buNone/>
            </a:pPr>
            <a:endParaRPr sz="2600" b="1">
              <a:solidFill>
                <a:schemeClr val="dk2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pic>
        <p:nvPicPr>
          <p:cNvPr id="101" name="Google Shape;101;p23" descr="unilogo4c"/>
          <p:cNvPicPr preferRelativeResize="0"/>
          <p:nvPr/>
        </p:nvPicPr>
        <p:blipFill rotWithShape="1">
          <a:blip r:embed="rId2">
            <a:alphaModFix/>
          </a:blip>
          <a:srcRect r="80917"/>
          <a:stretch/>
        </p:blipFill>
        <p:spPr>
          <a:xfrm>
            <a:off x="-1588" y="188913"/>
            <a:ext cx="1836738" cy="750887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02" name="Google Shape;102;p23"/>
          <p:cNvGrpSpPr/>
          <p:nvPr/>
        </p:nvGrpSpPr>
        <p:grpSpPr>
          <a:xfrm>
            <a:off x="11222092" y="267493"/>
            <a:ext cx="719138" cy="593725"/>
            <a:chOff x="4876" y="255"/>
            <a:chExt cx="726" cy="599"/>
          </a:xfrm>
        </p:grpSpPr>
        <p:sp>
          <p:nvSpPr>
            <p:cNvPr id="103" name="Google Shape;103;p23"/>
            <p:cNvSpPr/>
            <p:nvPr/>
          </p:nvSpPr>
          <p:spPr>
            <a:xfrm>
              <a:off x="5278" y="734"/>
              <a:ext cx="102" cy="120"/>
            </a:xfrm>
            <a:custGeom>
              <a:avLst/>
              <a:gdLst/>
              <a:ahLst/>
              <a:cxnLst/>
              <a:rect l="l" t="t" r="r" b="b"/>
              <a:pathLst>
                <a:path w="334" h="393" extrusionOk="0"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108" y="0"/>
                  </a:lnTo>
                  <a:lnTo>
                    <a:pt x="108" y="0"/>
                  </a:lnTo>
                  <a:lnTo>
                    <a:pt x="119" y="1"/>
                  </a:lnTo>
                  <a:lnTo>
                    <a:pt x="130" y="1"/>
                  </a:lnTo>
                  <a:lnTo>
                    <a:pt x="141" y="3"/>
                  </a:lnTo>
                  <a:lnTo>
                    <a:pt x="152" y="3"/>
                  </a:lnTo>
                  <a:lnTo>
                    <a:pt x="162" y="4"/>
                  </a:lnTo>
                  <a:lnTo>
                    <a:pt x="173" y="6"/>
                  </a:lnTo>
                  <a:lnTo>
                    <a:pt x="183" y="8"/>
                  </a:lnTo>
                  <a:lnTo>
                    <a:pt x="194" y="10"/>
                  </a:lnTo>
                  <a:lnTo>
                    <a:pt x="203" y="12"/>
                  </a:lnTo>
                  <a:lnTo>
                    <a:pt x="213" y="15"/>
                  </a:lnTo>
                  <a:lnTo>
                    <a:pt x="222" y="18"/>
                  </a:lnTo>
                  <a:lnTo>
                    <a:pt x="232" y="22"/>
                  </a:lnTo>
                  <a:lnTo>
                    <a:pt x="241" y="26"/>
                  </a:lnTo>
                  <a:lnTo>
                    <a:pt x="249" y="31"/>
                  </a:lnTo>
                  <a:lnTo>
                    <a:pt x="257" y="35"/>
                  </a:lnTo>
                  <a:lnTo>
                    <a:pt x="265" y="41"/>
                  </a:lnTo>
                  <a:lnTo>
                    <a:pt x="272" y="46"/>
                  </a:lnTo>
                  <a:lnTo>
                    <a:pt x="280" y="53"/>
                  </a:lnTo>
                  <a:lnTo>
                    <a:pt x="287" y="59"/>
                  </a:lnTo>
                  <a:lnTo>
                    <a:pt x="293" y="67"/>
                  </a:lnTo>
                  <a:lnTo>
                    <a:pt x="300" y="75"/>
                  </a:lnTo>
                  <a:lnTo>
                    <a:pt x="305" y="82"/>
                  </a:lnTo>
                  <a:lnTo>
                    <a:pt x="310" y="91"/>
                  </a:lnTo>
                  <a:lnTo>
                    <a:pt x="315" y="101"/>
                  </a:lnTo>
                  <a:lnTo>
                    <a:pt x="318" y="111"/>
                  </a:lnTo>
                  <a:lnTo>
                    <a:pt x="323" y="122"/>
                  </a:lnTo>
                  <a:lnTo>
                    <a:pt x="326" y="133"/>
                  </a:lnTo>
                  <a:lnTo>
                    <a:pt x="328" y="145"/>
                  </a:lnTo>
                  <a:lnTo>
                    <a:pt x="330" y="157"/>
                  </a:lnTo>
                  <a:lnTo>
                    <a:pt x="332" y="170"/>
                  </a:lnTo>
                  <a:lnTo>
                    <a:pt x="333" y="183"/>
                  </a:lnTo>
                  <a:lnTo>
                    <a:pt x="334" y="197"/>
                  </a:lnTo>
                  <a:lnTo>
                    <a:pt x="334" y="197"/>
                  </a:lnTo>
                  <a:lnTo>
                    <a:pt x="333" y="213"/>
                  </a:lnTo>
                  <a:lnTo>
                    <a:pt x="332" y="226"/>
                  </a:lnTo>
                  <a:lnTo>
                    <a:pt x="330" y="239"/>
                  </a:lnTo>
                  <a:lnTo>
                    <a:pt x="328" y="251"/>
                  </a:lnTo>
                  <a:lnTo>
                    <a:pt x="326" y="263"/>
                  </a:lnTo>
                  <a:lnTo>
                    <a:pt x="323" y="274"/>
                  </a:lnTo>
                  <a:lnTo>
                    <a:pt x="318" y="285"/>
                  </a:lnTo>
                  <a:lnTo>
                    <a:pt x="315" y="295"/>
                  </a:lnTo>
                  <a:lnTo>
                    <a:pt x="310" y="304"/>
                  </a:lnTo>
                  <a:lnTo>
                    <a:pt x="305" y="312"/>
                  </a:lnTo>
                  <a:lnTo>
                    <a:pt x="300" y="321"/>
                  </a:lnTo>
                  <a:lnTo>
                    <a:pt x="293" y="329"/>
                  </a:lnTo>
                  <a:lnTo>
                    <a:pt x="287" y="336"/>
                  </a:lnTo>
                  <a:lnTo>
                    <a:pt x="280" y="343"/>
                  </a:lnTo>
                  <a:lnTo>
                    <a:pt x="272" y="348"/>
                  </a:lnTo>
                  <a:lnTo>
                    <a:pt x="265" y="355"/>
                  </a:lnTo>
                  <a:lnTo>
                    <a:pt x="257" y="359"/>
                  </a:lnTo>
                  <a:lnTo>
                    <a:pt x="249" y="365"/>
                  </a:lnTo>
                  <a:lnTo>
                    <a:pt x="241" y="369"/>
                  </a:lnTo>
                  <a:lnTo>
                    <a:pt x="232" y="374"/>
                  </a:lnTo>
                  <a:lnTo>
                    <a:pt x="222" y="377"/>
                  </a:lnTo>
                  <a:lnTo>
                    <a:pt x="213" y="380"/>
                  </a:lnTo>
                  <a:lnTo>
                    <a:pt x="203" y="382"/>
                  </a:lnTo>
                  <a:lnTo>
                    <a:pt x="194" y="386"/>
                  </a:lnTo>
                  <a:lnTo>
                    <a:pt x="183" y="388"/>
                  </a:lnTo>
                  <a:lnTo>
                    <a:pt x="173" y="389"/>
                  </a:lnTo>
                  <a:lnTo>
                    <a:pt x="162" y="391"/>
                  </a:lnTo>
                  <a:lnTo>
                    <a:pt x="152" y="392"/>
                  </a:lnTo>
                  <a:lnTo>
                    <a:pt x="141" y="392"/>
                  </a:lnTo>
                  <a:lnTo>
                    <a:pt x="130" y="393"/>
                  </a:lnTo>
                  <a:lnTo>
                    <a:pt x="119" y="393"/>
                  </a:lnTo>
                  <a:lnTo>
                    <a:pt x="108" y="393"/>
                  </a:lnTo>
                  <a:lnTo>
                    <a:pt x="0" y="393"/>
                  </a:lnTo>
                  <a:close/>
                  <a:moveTo>
                    <a:pt x="79" y="63"/>
                  </a:moveTo>
                  <a:lnTo>
                    <a:pt x="124" y="63"/>
                  </a:lnTo>
                  <a:lnTo>
                    <a:pt x="124" y="63"/>
                  </a:lnTo>
                  <a:lnTo>
                    <a:pt x="129" y="64"/>
                  </a:lnTo>
                  <a:lnTo>
                    <a:pt x="136" y="64"/>
                  </a:lnTo>
                  <a:lnTo>
                    <a:pt x="141" y="65"/>
                  </a:lnTo>
                  <a:lnTo>
                    <a:pt x="148" y="66"/>
                  </a:lnTo>
                  <a:lnTo>
                    <a:pt x="153" y="67"/>
                  </a:lnTo>
                  <a:lnTo>
                    <a:pt x="160" y="68"/>
                  </a:lnTo>
                  <a:lnTo>
                    <a:pt x="165" y="70"/>
                  </a:lnTo>
                  <a:lnTo>
                    <a:pt x="171" y="73"/>
                  </a:lnTo>
                  <a:lnTo>
                    <a:pt x="176" y="75"/>
                  </a:lnTo>
                  <a:lnTo>
                    <a:pt x="182" y="77"/>
                  </a:lnTo>
                  <a:lnTo>
                    <a:pt x="187" y="80"/>
                  </a:lnTo>
                  <a:lnTo>
                    <a:pt x="193" y="84"/>
                  </a:lnTo>
                  <a:lnTo>
                    <a:pt x="198" y="87"/>
                  </a:lnTo>
                  <a:lnTo>
                    <a:pt x="202" y="90"/>
                  </a:lnTo>
                  <a:lnTo>
                    <a:pt x="207" y="94"/>
                  </a:lnTo>
                  <a:lnTo>
                    <a:pt x="212" y="98"/>
                  </a:lnTo>
                  <a:lnTo>
                    <a:pt x="216" y="102"/>
                  </a:lnTo>
                  <a:lnTo>
                    <a:pt x="220" y="108"/>
                  </a:lnTo>
                  <a:lnTo>
                    <a:pt x="224" y="112"/>
                  </a:lnTo>
                  <a:lnTo>
                    <a:pt x="228" y="117"/>
                  </a:lnTo>
                  <a:lnTo>
                    <a:pt x="231" y="123"/>
                  </a:lnTo>
                  <a:lnTo>
                    <a:pt x="234" y="128"/>
                  </a:lnTo>
                  <a:lnTo>
                    <a:pt x="237" y="134"/>
                  </a:lnTo>
                  <a:lnTo>
                    <a:pt x="241" y="140"/>
                  </a:lnTo>
                  <a:lnTo>
                    <a:pt x="243" y="147"/>
                  </a:lnTo>
                  <a:lnTo>
                    <a:pt x="245" y="154"/>
                  </a:lnTo>
                  <a:lnTo>
                    <a:pt x="247" y="160"/>
                  </a:lnTo>
                  <a:lnTo>
                    <a:pt x="248" y="168"/>
                  </a:lnTo>
                  <a:lnTo>
                    <a:pt x="249" y="174"/>
                  </a:lnTo>
                  <a:lnTo>
                    <a:pt x="251" y="182"/>
                  </a:lnTo>
                  <a:lnTo>
                    <a:pt x="251" y="190"/>
                  </a:lnTo>
                  <a:lnTo>
                    <a:pt x="252" y="197"/>
                  </a:lnTo>
                  <a:lnTo>
                    <a:pt x="252" y="197"/>
                  </a:lnTo>
                  <a:lnTo>
                    <a:pt x="251" y="206"/>
                  </a:lnTo>
                  <a:lnTo>
                    <a:pt x="251" y="214"/>
                  </a:lnTo>
                  <a:lnTo>
                    <a:pt x="249" y="220"/>
                  </a:lnTo>
                  <a:lnTo>
                    <a:pt x="248" y="228"/>
                  </a:lnTo>
                  <a:lnTo>
                    <a:pt x="247" y="235"/>
                  </a:lnTo>
                  <a:lnTo>
                    <a:pt x="245" y="241"/>
                  </a:lnTo>
                  <a:lnTo>
                    <a:pt x="243" y="248"/>
                  </a:lnTo>
                  <a:lnTo>
                    <a:pt x="241" y="254"/>
                  </a:lnTo>
                  <a:lnTo>
                    <a:pt x="237" y="261"/>
                  </a:lnTo>
                  <a:lnTo>
                    <a:pt x="234" y="266"/>
                  </a:lnTo>
                  <a:lnTo>
                    <a:pt x="231" y="272"/>
                  </a:lnTo>
                  <a:lnTo>
                    <a:pt x="228" y="277"/>
                  </a:lnTo>
                  <a:lnTo>
                    <a:pt x="224" y="283"/>
                  </a:lnTo>
                  <a:lnTo>
                    <a:pt x="220" y="288"/>
                  </a:lnTo>
                  <a:lnTo>
                    <a:pt x="216" y="293"/>
                  </a:lnTo>
                  <a:lnTo>
                    <a:pt x="212" y="297"/>
                  </a:lnTo>
                  <a:lnTo>
                    <a:pt x="207" y="301"/>
                  </a:lnTo>
                  <a:lnTo>
                    <a:pt x="202" y="305"/>
                  </a:lnTo>
                  <a:lnTo>
                    <a:pt x="198" y="309"/>
                  </a:lnTo>
                  <a:lnTo>
                    <a:pt x="193" y="312"/>
                  </a:lnTo>
                  <a:lnTo>
                    <a:pt x="187" y="316"/>
                  </a:lnTo>
                  <a:lnTo>
                    <a:pt x="182" y="318"/>
                  </a:lnTo>
                  <a:lnTo>
                    <a:pt x="176" y="321"/>
                  </a:lnTo>
                  <a:lnTo>
                    <a:pt x="171" y="323"/>
                  </a:lnTo>
                  <a:lnTo>
                    <a:pt x="165" y="325"/>
                  </a:lnTo>
                  <a:lnTo>
                    <a:pt x="160" y="328"/>
                  </a:lnTo>
                  <a:lnTo>
                    <a:pt x="153" y="329"/>
                  </a:lnTo>
                  <a:lnTo>
                    <a:pt x="148" y="330"/>
                  </a:lnTo>
                  <a:lnTo>
                    <a:pt x="141" y="331"/>
                  </a:lnTo>
                  <a:lnTo>
                    <a:pt x="136" y="332"/>
                  </a:lnTo>
                  <a:lnTo>
                    <a:pt x="129" y="332"/>
                  </a:lnTo>
                  <a:lnTo>
                    <a:pt x="124" y="332"/>
                  </a:lnTo>
                  <a:lnTo>
                    <a:pt x="79" y="332"/>
                  </a:lnTo>
                  <a:lnTo>
                    <a:pt x="79" y="6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4" name="Google Shape;104;p23"/>
            <p:cNvSpPr/>
            <p:nvPr/>
          </p:nvSpPr>
          <p:spPr>
            <a:xfrm>
              <a:off x="5401" y="734"/>
              <a:ext cx="71" cy="120"/>
            </a:xfrm>
            <a:custGeom>
              <a:avLst/>
              <a:gdLst/>
              <a:ahLst/>
              <a:cxnLst/>
              <a:rect l="l" t="t" r="r" b="b"/>
              <a:pathLst>
                <a:path w="231" h="393" extrusionOk="0"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79" y="0"/>
                  </a:lnTo>
                  <a:lnTo>
                    <a:pt x="79" y="288"/>
                  </a:lnTo>
                  <a:lnTo>
                    <a:pt x="79" y="332"/>
                  </a:lnTo>
                  <a:lnTo>
                    <a:pt x="231" y="332"/>
                  </a:lnTo>
                  <a:lnTo>
                    <a:pt x="231" y="393"/>
                  </a:lnTo>
                  <a:lnTo>
                    <a:pt x="0" y="3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5" name="Google Shape;105;p23"/>
            <p:cNvSpPr/>
            <p:nvPr/>
          </p:nvSpPr>
          <p:spPr>
            <a:xfrm>
              <a:off x="4876" y="255"/>
              <a:ext cx="726" cy="559"/>
            </a:xfrm>
            <a:custGeom>
              <a:avLst/>
              <a:gdLst/>
              <a:ahLst/>
              <a:cxnLst/>
              <a:rect l="l" t="t" r="r" b="b"/>
              <a:pathLst>
                <a:path w="2350" h="1810" extrusionOk="0">
                  <a:moveTo>
                    <a:pt x="642" y="1810"/>
                  </a:moveTo>
                  <a:lnTo>
                    <a:pt x="1285" y="1165"/>
                  </a:lnTo>
                  <a:lnTo>
                    <a:pt x="1828" y="1165"/>
                  </a:lnTo>
                  <a:lnTo>
                    <a:pt x="2350" y="647"/>
                  </a:lnTo>
                  <a:lnTo>
                    <a:pt x="1715" y="647"/>
                  </a:lnTo>
                  <a:lnTo>
                    <a:pt x="1715" y="0"/>
                  </a:lnTo>
                  <a:lnTo>
                    <a:pt x="1072" y="645"/>
                  </a:lnTo>
                  <a:lnTo>
                    <a:pt x="523" y="645"/>
                  </a:lnTo>
                  <a:lnTo>
                    <a:pt x="0" y="1165"/>
                  </a:lnTo>
                  <a:lnTo>
                    <a:pt x="642" y="1165"/>
                  </a:lnTo>
                  <a:lnTo>
                    <a:pt x="642" y="1810"/>
                  </a:lnTo>
                  <a:close/>
                  <a:moveTo>
                    <a:pt x="774" y="1493"/>
                  </a:moveTo>
                  <a:lnTo>
                    <a:pt x="1100" y="1165"/>
                  </a:lnTo>
                  <a:lnTo>
                    <a:pt x="774" y="1165"/>
                  </a:lnTo>
                  <a:lnTo>
                    <a:pt x="774" y="1493"/>
                  </a:lnTo>
                  <a:close/>
                  <a:moveTo>
                    <a:pt x="681" y="1036"/>
                  </a:moveTo>
                  <a:lnTo>
                    <a:pt x="941" y="777"/>
                  </a:lnTo>
                  <a:lnTo>
                    <a:pt x="576" y="777"/>
                  </a:lnTo>
                  <a:lnTo>
                    <a:pt x="314" y="1036"/>
                  </a:lnTo>
                  <a:lnTo>
                    <a:pt x="681" y="1036"/>
                  </a:lnTo>
                  <a:close/>
                  <a:moveTo>
                    <a:pt x="1582" y="645"/>
                  </a:moveTo>
                  <a:lnTo>
                    <a:pt x="1582" y="317"/>
                  </a:lnTo>
                  <a:lnTo>
                    <a:pt x="1253" y="647"/>
                  </a:lnTo>
                  <a:lnTo>
                    <a:pt x="1253" y="647"/>
                  </a:lnTo>
                  <a:lnTo>
                    <a:pt x="1253" y="647"/>
                  </a:lnTo>
                  <a:lnTo>
                    <a:pt x="1256" y="647"/>
                  </a:lnTo>
                  <a:lnTo>
                    <a:pt x="1261" y="647"/>
                  </a:lnTo>
                  <a:lnTo>
                    <a:pt x="1266" y="647"/>
                  </a:lnTo>
                  <a:lnTo>
                    <a:pt x="1274" y="647"/>
                  </a:lnTo>
                  <a:lnTo>
                    <a:pt x="1283" y="647"/>
                  </a:lnTo>
                  <a:lnTo>
                    <a:pt x="1292" y="647"/>
                  </a:lnTo>
                  <a:lnTo>
                    <a:pt x="1304" y="647"/>
                  </a:lnTo>
                  <a:lnTo>
                    <a:pt x="1317" y="647"/>
                  </a:lnTo>
                  <a:lnTo>
                    <a:pt x="1329" y="647"/>
                  </a:lnTo>
                  <a:lnTo>
                    <a:pt x="1343" y="647"/>
                  </a:lnTo>
                  <a:lnTo>
                    <a:pt x="1357" y="647"/>
                  </a:lnTo>
                  <a:lnTo>
                    <a:pt x="1371" y="647"/>
                  </a:lnTo>
                  <a:lnTo>
                    <a:pt x="1387" y="647"/>
                  </a:lnTo>
                  <a:lnTo>
                    <a:pt x="1402" y="647"/>
                  </a:lnTo>
                  <a:lnTo>
                    <a:pt x="1417" y="646"/>
                  </a:lnTo>
                  <a:lnTo>
                    <a:pt x="1433" y="646"/>
                  </a:lnTo>
                  <a:lnTo>
                    <a:pt x="1448" y="646"/>
                  </a:lnTo>
                  <a:lnTo>
                    <a:pt x="1463" y="646"/>
                  </a:lnTo>
                  <a:lnTo>
                    <a:pt x="1477" y="646"/>
                  </a:lnTo>
                  <a:lnTo>
                    <a:pt x="1492" y="646"/>
                  </a:lnTo>
                  <a:lnTo>
                    <a:pt x="1506" y="646"/>
                  </a:lnTo>
                  <a:lnTo>
                    <a:pt x="1518" y="646"/>
                  </a:lnTo>
                  <a:lnTo>
                    <a:pt x="1530" y="646"/>
                  </a:lnTo>
                  <a:lnTo>
                    <a:pt x="1542" y="646"/>
                  </a:lnTo>
                  <a:lnTo>
                    <a:pt x="1552" y="646"/>
                  </a:lnTo>
                  <a:lnTo>
                    <a:pt x="1561" y="646"/>
                  </a:lnTo>
                  <a:lnTo>
                    <a:pt x="1568" y="646"/>
                  </a:lnTo>
                  <a:lnTo>
                    <a:pt x="1574" y="646"/>
                  </a:lnTo>
                  <a:lnTo>
                    <a:pt x="1578" y="646"/>
                  </a:lnTo>
                  <a:lnTo>
                    <a:pt x="1581" y="646"/>
                  </a:lnTo>
                  <a:lnTo>
                    <a:pt x="1582" y="645"/>
                  </a:lnTo>
                  <a:close/>
                  <a:moveTo>
                    <a:pt x="1774" y="1036"/>
                  </a:moveTo>
                  <a:lnTo>
                    <a:pt x="2036" y="777"/>
                  </a:lnTo>
                  <a:lnTo>
                    <a:pt x="1670" y="777"/>
                  </a:lnTo>
                  <a:lnTo>
                    <a:pt x="1408" y="1036"/>
                  </a:lnTo>
                  <a:lnTo>
                    <a:pt x="1774" y="1036"/>
                  </a:lnTo>
                  <a:close/>
                  <a:moveTo>
                    <a:pt x="1228" y="1036"/>
                  </a:moveTo>
                  <a:lnTo>
                    <a:pt x="1488" y="777"/>
                  </a:lnTo>
                  <a:lnTo>
                    <a:pt x="1125" y="777"/>
                  </a:lnTo>
                  <a:lnTo>
                    <a:pt x="864" y="1036"/>
                  </a:lnTo>
                  <a:lnTo>
                    <a:pt x="1228" y="103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6" name="Google Shape;106;p23"/>
            <p:cNvSpPr/>
            <p:nvPr/>
          </p:nvSpPr>
          <p:spPr>
            <a:xfrm>
              <a:off x="5491" y="734"/>
              <a:ext cx="102" cy="120"/>
            </a:xfrm>
            <a:custGeom>
              <a:avLst/>
              <a:gdLst/>
              <a:ahLst/>
              <a:cxnLst/>
              <a:rect l="l" t="t" r="r" b="b"/>
              <a:pathLst>
                <a:path w="326" h="393" extrusionOk="0">
                  <a:moveTo>
                    <a:pt x="79" y="63"/>
                  </a:moveTo>
                  <a:lnTo>
                    <a:pt x="139" y="63"/>
                  </a:lnTo>
                  <a:lnTo>
                    <a:pt x="139" y="63"/>
                  </a:lnTo>
                  <a:lnTo>
                    <a:pt x="140" y="64"/>
                  </a:lnTo>
                  <a:lnTo>
                    <a:pt x="141" y="64"/>
                  </a:lnTo>
                  <a:lnTo>
                    <a:pt x="142" y="64"/>
                  </a:lnTo>
                  <a:lnTo>
                    <a:pt x="144" y="64"/>
                  </a:lnTo>
                  <a:lnTo>
                    <a:pt x="146" y="64"/>
                  </a:lnTo>
                  <a:lnTo>
                    <a:pt x="150" y="64"/>
                  </a:lnTo>
                  <a:lnTo>
                    <a:pt x="152" y="65"/>
                  </a:lnTo>
                  <a:lnTo>
                    <a:pt x="155" y="65"/>
                  </a:lnTo>
                  <a:lnTo>
                    <a:pt x="157" y="65"/>
                  </a:lnTo>
                  <a:lnTo>
                    <a:pt x="161" y="66"/>
                  </a:lnTo>
                  <a:lnTo>
                    <a:pt x="164" y="67"/>
                  </a:lnTo>
                  <a:lnTo>
                    <a:pt x="168" y="68"/>
                  </a:lnTo>
                  <a:lnTo>
                    <a:pt x="172" y="69"/>
                  </a:lnTo>
                  <a:lnTo>
                    <a:pt x="175" y="70"/>
                  </a:lnTo>
                  <a:lnTo>
                    <a:pt x="178" y="71"/>
                  </a:lnTo>
                  <a:lnTo>
                    <a:pt x="182" y="73"/>
                  </a:lnTo>
                  <a:lnTo>
                    <a:pt x="186" y="75"/>
                  </a:lnTo>
                  <a:lnTo>
                    <a:pt x="189" y="77"/>
                  </a:lnTo>
                  <a:lnTo>
                    <a:pt x="192" y="79"/>
                  </a:lnTo>
                  <a:lnTo>
                    <a:pt x="196" y="81"/>
                  </a:lnTo>
                  <a:lnTo>
                    <a:pt x="199" y="84"/>
                  </a:lnTo>
                  <a:lnTo>
                    <a:pt x="201" y="86"/>
                  </a:lnTo>
                  <a:lnTo>
                    <a:pt x="205" y="89"/>
                  </a:lnTo>
                  <a:lnTo>
                    <a:pt x="207" y="92"/>
                  </a:lnTo>
                  <a:lnTo>
                    <a:pt x="210" y="96"/>
                  </a:lnTo>
                  <a:lnTo>
                    <a:pt x="212" y="100"/>
                  </a:lnTo>
                  <a:lnTo>
                    <a:pt x="213" y="103"/>
                  </a:lnTo>
                  <a:lnTo>
                    <a:pt x="215" y="108"/>
                  </a:lnTo>
                  <a:lnTo>
                    <a:pt x="217" y="112"/>
                  </a:lnTo>
                  <a:lnTo>
                    <a:pt x="218" y="117"/>
                  </a:lnTo>
                  <a:lnTo>
                    <a:pt x="218" y="122"/>
                  </a:lnTo>
                  <a:lnTo>
                    <a:pt x="219" y="127"/>
                  </a:lnTo>
                  <a:lnTo>
                    <a:pt x="219" y="127"/>
                  </a:lnTo>
                  <a:lnTo>
                    <a:pt x="218" y="133"/>
                  </a:lnTo>
                  <a:lnTo>
                    <a:pt x="218" y="138"/>
                  </a:lnTo>
                  <a:lnTo>
                    <a:pt x="217" y="143"/>
                  </a:lnTo>
                  <a:lnTo>
                    <a:pt x="215" y="147"/>
                  </a:lnTo>
                  <a:lnTo>
                    <a:pt x="213" y="151"/>
                  </a:lnTo>
                  <a:lnTo>
                    <a:pt x="211" y="155"/>
                  </a:lnTo>
                  <a:lnTo>
                    <a:pt x="209" y="158"/>
                  </a:lnTo>
                  <a:lnTo>
                    <a:pt x="207" y="161"/>
                  </a:lnTo>
                  <a:lnTo>
                    <a:pt x="205" y="165"/>
                  </a:lnTo>
                  <a:lnTo>
                    <a:pt x="201" y="168"/>
                  </a:lnTo>
                  <a:lnTo>
                    <a:pt x="199" y="170"/>
                  </a:lnTo>
                  <a:lnTo>
                    <a:pt x="196" y="172"/>
                  </a:lnTo>
                  <a:lnTo>
                    <a:pt x="192" y="174"/>
                  </a:lnTo>
                  <a:lnTo>
                    <a:pt x="189" y="175"/>
                  </a:lnTo>
                  <a:lnTo>
                    <a:pt x="186" y="178"/>
                  </a:lnTo>
                  <a:lnTo>
                    <a:pt x="183" y="179"/>
                  </a:lnTo>
                  <a:lnTo>
                    <a:pt x="179" y="181"/>
                  </a:lnTo>
                  <a:lnTo>
                    <a:pt x="175" y="182"/>
                  </a:lnTo>
                  <a:lnTo>
                    <a:pt x="172" y="183"/>
                  </a:lnTo>
                  <a:lnTo>
                    <a:pt x="168" y="183"/>
                  </a:lnTo>
                  <a:lnTo>
                    <a:pt x="165" y="184"/>
                  </a:lnTo>
                  <a:lnTo>
                    <a:pt x="162" y="185"/>
                  </a:lnTo>
                  <a:lnTo>
                    <a:pt x="159" y="185"/>
                  </a:lnTo>
                  <a:lnTo>
                    <a:pt x="155" y="186"/>
                  </a:lnTo>
                  <a:lnTo>
                    <a:pt x="153" y="186"/>
                  </a:lnTo>
                  <a:lnTo>
                    <a:pt x="150" y="186"/>
                  </a:lnTo>
                  <a:lnTo>
                    <a:pt x="148" y="186"/>
                  </a:lnTo>
                  <a:lnTo>
                    <a:pt x="145" y="186"/>
                  </a:lnTo>
                  <a:lnTo>
                    <a:pt x="143" y="186"/>
                  </a:lnTo>
                  <a:lnTo>
                    <a:pt x="141" y="186"/>
                  </a:lnTo>
                  <a:lnTo>
                    <a:pt x="140" y="186"/>
                  </a:lnTo>
                  <a:lnTo>
                    <a:pt x="139" y="186"/>
                  </a:lnTo>
                  <a:lnTo>
                    <a:pt x="79" y="186"/>
                  </a:lnTo>
                  <a:lnTo>
                    <a:pt x="79" y="63"/>
                  </a:lnTo>
                  <a:close/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138" y="0"/>
                  </a:lnTo>
                  <a:lnTo>
                    <a:pt x="138" y="0"/>
                  </a:lnTo>
                  <a:lnTo>
                    <a:pt x="140" y="1"/>
                  </a:lnTo>
                  <a:lnTo>
                    <a:pt x="143" y="1"/>
                  </a:lnTo>
                  <a:lnTo>
                    <a:pt x="146" y="1"/>
                  </a:lnTo>
                  <a:lnTo>
                    <a:pt x="151" y="1"/>
                  </a:lnTo>
                  <a:lnTo>
                    <a:pt x="155" y="1"/>
                  </a:lnTo>
                  <a:lnTo>
                    <a:pt x="161" y="3"/>
                  </a:lnTo>
                  <a:lnTo>
                    <a:pt x="166" y="3"/>
                  </a:lnTo>
                  <a:lnTo>
                    <a:pt x="172" y="4"/>
                  </a:lnTo>
                  <a:lnTo>
                    <a:pt x="178" y="5"/>
                  </a:lnTo>
                  <a:lnTo>
                    <a:pt x="185" y="6"/>
                  </a:lnTo>
                  <a:lnTo>
                    <a:pt x="191" y="7"/>
                  </a:lnTo>
                  <a:lnTo>
                    <a:pt x="198" y="8"/>
                  </a:lnTo>
                  <a:lnTo>
                    <a:pt x="205" y="10"/>
                  </a:lnTo>
                  <a:lnTo>
                    <a:pt x="212" y="12"/>
                  </a:lnTo>
                  <a:lnTo>
                    <a:pt x="219" y="15"/>
                  </a:lnTo>
                  <a:lnTo>
                    <a:pt x="226" y="18"/>
                  </a:lnTo>
                  <a:lnTo>
                    <a:pt x="233" y="21"/>
                  </a:lnTo>
                  <a:lnTo>
                    <a:pt x="240" y="24"/>
                  </a:lnTo>
                  <a:lnTo>
                    <a:pt x="246" y="28"/>
                  </a:lnTo>
                  <a:lnTo>
                    <a:pt x="253" y="32"/>
                  </a:lnTo>
                  <a:lnTo>
                    <a:pt x="259" y="38"/>
                  </a:lnTo>
                  <a:lnTo>
                    <a:pt x="266" y="43"/>
                  </a:lnTo>
                  <a:lnTo>
                    <a:pt x="271" y="48"/>
                  </a:lnTo>
                  <a:lnTo>
                    <a:pt x="276" y="54"/>
                  </a:lnTo>
                  <a:lnTo>
                    <a:pt x="281" y="62"/>
                  </a:lnTo>
                  <a:lnTo>
                    <a:pt x="285" y="68"/>
                  </a:lnTo>
                  <a:lnTo>
                    <a:pt x="289" y="76"/>
                  </a:lnTo>
                  <a:lnTo>
                    <a:pt x="292" y="85"/>
                  </a:lnTo>
                  <a:lnTo>
                    <a:pt x="295" y="93"/>
                  </a:lnTo>
                  <a:lnTo>
                    <a:pt x="298" y="103"/>
                  </a:lnTo>
                  <a:lnTo>
                    <a:pt x="299" y="113"/>
                  </a:lnTo>
                  <a:lnTo>
                    <a:pt x="300" y="124"/>
                  </a:lnTo>
                  <a:lnTo>
                    <a:pt x="300" y="124"/>
                  </a:lnTo>
                  <a:lnTo>
                    <a:pt x="299" y="130"/>
                  </a:lnTo>
                  <a:lnTo>
                    <a:pt x="299" y="134"/>
                  </a:lnTo>
                  <a:lnTo>
                    <a:pt x="298" y="138"/>
                  </a:lnTo>
                  <a:lnTo>
                    <a:pt x="298" y="143"/>
                  </a:lnTo>
                  <a:lnTo>
                    <a:pt x="295" y="147"/>
                  </a:lnTo>
                  <a:lnTo>
                    <a:pt x="294" y="151"/>
                  </a:lnTo>
                  <a:lnTo>
                    <a:pt x="293" y="156"/>
                  </a:lnTo>
                  <a:lnTo>
                    <a:pt x="291" y="159"/>
                  </a:lnTo>
                  <a:lnTo>
                    <a:pt x="289" y="163"/>
                  </a:lnTo>
                  <a:lnTo>
                    <a:pt x="287" y="167"/>
                  </a:lnTo>
                  <a:lnTo>
                    <a:pt x="284" y="171"/>
                  </a:lnTo>
                  <a:lnTo>
                    <a:pt x="282" y="174"/>
                  </a:lnTo>
                  <a:lnTo>
                    <a:pt x="279" y="178"/>
                  </a:lnTo>
                  <a:lnTo>
                    <a:pt x="277" y="181"/>
                  </a:lnTo>
                  <a:lnTo>
                    <a:pt x="273" y="184"/>
                  </a:lnTo>
                  <a:lnTo>
                    <a:pt x="271" y="188"/>
                  </a:lnTo>
                  <a:lnTo>
                    <a:pt x="268" y="190"/>
                  </a:lnTo>
                  <a:lnTo>
                    <a:pt x="265" y="193"/>
                  </a:lnTo>
                  <a:lnTo>
                    <a:pt x="261" y="195"/>
                  </a:lnTo>
                  <a:lnTo>
                    <a:pt x="258" y="198"/>
                  </a:lnTo>
                  <a:lnTo>
                    <a:pt x="255" y="201"/>
                  </a:lnTo>
                  <a:lnTo>
                    <a:pt x="252" y="203"/>
                  </a:lnTo>
                  <a:lnTo>
                    <a:pt x="248" y="205"/>
                  </a:lnTo>
                  <a:lnTo>
                    <a:pt x="245" y="207"/>
                  </a:lnTo>
                  <a:lnTo>
                    <a:pt x="242" y="209"/>
                  </a:lnTo>
                  <a:lnTo>
                    <a:pt x="238" y="211"/>
                  </a:lnTo>
                  <a:lnTo>
                    <a:pt x="235" y="213"/>
                  </a:lnTo>
                  <a:lnTo>
                    <a:pt x="232" y="214"/>
                  </a:lnTo>
                  <a:lnTo>
                    <a:pt x="229" y="215"/>
                  </a:lnTo>
                  <a:lnTo>
                    <a:pt x="225" y="217"/>
                  </a:lnTo>
                  <a:lnTo>
                    <a:pt x="222" y="218"/>
                  </a:lnTo>
                  <a:lnTo>
                    <a:pt x="220" y="218"/>
                  </a:lnTo>
                  <a:lnTo>
                    <a:pt x="220" y="218"/>
                  </a:lnTo>
                  <a:lnTo>
                    <a:pt x="220" y="219"/>
                  </a:lnTo>
                  <a:lnTo>
                    <a:pt x="221" y="219"/>
                  </a:lnTo>
                  <a:lnTo>
                    <a:pt x="221" y="219"/>
                  </a:lnTo>
                  <a:lnTo>
                    <a:pt x="222" y="219"/>
                  </a:lnTo>
                  <a:lnTo>
                    <a:pt x="223" y="219"/>
                  </a:lnTo>
                  <a:lnTo>
                    <a:pt x="224" y="219"/>
                  </a:lnTo>
                  <a:lnTo>
                    <a:pt x="225" y="219"/>
                  </a:lnTo>
                  <a:lnTo>
                    <a:pt x="226" y="220"/>
                  </a:lnTo>
                  <a:lnTo>
                    <a:pt x="227" y="220"/>
                  </a:lnTo>
                  <a:lnTo>
                    <a:pt x="229" y="220"/>
                  </a:lnTo>
                  <a:lnTo>
                    <a:pt x="230" y="220"/>
                  </a:lnTo>
                  <a:lnTo>
                    <a:pt x="231" y="221"/>
                  </a:lnTo>
                  <a:lnTo>
                    <a:pt x="232" y="221"/>
                  </a:lnTo>
                  <a:lnTo>
                    <a:pt x="233" y="223"/>
                  </a:lnTo>
                  <a:lnTo>
                    <a:pt x="234" y="223"/>
                  </a:lnTo>
                  <a:lnTo>
                    <a:pt x="236" y="224"/>
                  </a:lnTo>
                  <a:lnTo>
                    <a:pt x="237" y="225"/>
                  </a:lnTo>
                  <a:lnTo>
                    <a:pt x="238" y="226"/>
                  </a:lnTo>
                  <a:lnTo>
                    <a:pt x="240" y="227"/>
                  </a:lnTo>
                  <a:lnTo>
                    <a:pt x="242" y="228"/>
                  </a:lnTo>
                  <a:lnTo>
                    <a:pt x="243" y="229"/>
                  </a:lnTo>
                  <a:lnTo>
                    <a:pt x="244" y="230"/>
                  </a:lnTo>
                  <a:lnTo>
                    <a:pt x="245" y="231"/>
                  </a:lnTo>
                  <a:lnTo>
                    <a:pt x="247" y="234"/>
                  </a:lnTo>
                  <a:lnTo>
                    <a:pt x="248" y="235"/>
                  </a:lnTo>
                  <a:lnTo>
                    <a:pt x="249" y="237"/>
                  </a:lnTo>
                  <a:lnTo>
                    <a:pt x="252" y="239"/>
                  </a:lnTo>
                  <a:lnTo>
                    <a:pt x="253" y="241"/>
                  </a:lnTo>
                  <a:lnTo>
                    <a:pt x="255" y="243"/>
                  </a:lnTo>
                  <a:lnTo>
                    <a:pt x="256" y="246"/>
                  </a:lnTo>
                  <a:lnTo>
                    <a:pt x="257" y="249"/>
                  </a:lnTo>
                  <a:lnTo>
                    <a:pt x="259" y="251"/>
                  </a:lnTo>
                  <a:lnTo>
                    <a:pt x="326" y="393"/>
                  </a:lnTo>
                  <a:lnTo>
                    <a:pt x="238" y="393"/>
                  </a:lnTo>
                  <a:lnTo>
                    <a:pt x="187" y="282"/>
                  </a:lnTo>
                  <a:lnTo>
                    <a:pt x="187" y="282"/>
                  </a:lnTo>
                  <a:lnTo>
                    <a:pt x="186" y="279"/>
                  </a:lnTo>
                  <a:lnTo>
                    <a:pt x="185" y="277"/>
                  </a:lnTo>
                  <a:lnTo>
                    <a:pt x="184" y="275"/>
                  </a:lnTo>
                  <a:lnTo>
                    <a:pt x="183" y="274"/>
                  </a:lnTo>
                  <a:lnTo>
                    <a:pt x="182" y="272"/>
                  </a:lnTo>
                  <a:lnTo>
                    <a:pt x="180" y="270"/>
                  </a:lnTo>
                  <a:lnTo>
                    <a:pt x="179" y="269"/>
                  </a:lnTo>
                  <a:lnTo>
                    <a:pt x="178" y="266"/>
                  </a:lnTo>
                  <a:lnTo>
                    <a:pt x="177" y="265"/>
                  </a:lnTo>
                  <a:lnTo>
                    <a:pt x="176" y="263"/>
                  </a:lnTo>
                  <a:lnTo>
                    <a:pt x="175" y="262"/>
                  </a:lnTo>
                  <a:lnTo>
                    <a:pt x="174" y="261"/>
                  </a:lnTo>
                  <a:lnTo>
                    <a:pt x="173" y="260"/>
                  </a:lnTo>
                  <a:lnTo>
                    <a:pt x="171" y="259"/>
                  </a:lnTo>
                  <a:lnTo>
                    <a:pt x="169" y="258"/>
                  </a:lnTo>
                  <a:lnTo>
                    <a:pt x="168" y="256"/>
                  </a:lnTo>
                  <a:lnTo>
                    <a:pt x="166" y="255"/>
                  </a:lnTo>
                  <a:lnTo>
                    <a:pt x="165" y="254"/>
                  </a:lnTo>
                  <a:lnTo>
                    <a:pt x="163" y="254"/>
                  </a:lnTo>
                  <a:lnTo>
                    <a:pt x="162" y="253"/>
                  </a:lnTo>
                  <a:lnTo>
                    <a:pt x="160" y="252"/>
                  </a:lnTo>
                  <a:lnTo>
                    <a:pt x="159" y="252"/>
                  </a:lnTo>
                  <a:lnTo>
                    <a:pt x="156" y="251"/>
                  </a:lnTo>
                  <a:lnTo>
                    <a:pt x="154" y="251"/>
                  </a:lnTo>
                  <a:lnTo>
                    <a:pt x="152" y="251"/>
                  </a:lnTo>
                  <a:lnTo>
                    <a:pt x="150" y="250"/>
                  </a:lnTo>
                  <a:lnTo>
                    <a:pt x="148" y="250"/>
                  </a:lnTo>
                  <a:lnTo>
                    <a:pt x="145" y="250"/>
                  </a:lnTo>
                  <a:lnTo>
                    <a:pt x="143" y="250"/>
                  </a:lnTo>
                  <a:lnTo>
                    <a:pt x="140" y="250"/>
                  </a:lnTo>
                  <a:lnTo>
                    <a:pt x="138" y="250"/>
                  </a:lnTo>
                  <a:lnTo>
                    <a:pt x="136" y="249"/>
                  </a:lnTo>
                  <a:lnTo>
                    <a:pt x="79" y="249"/>
                  </a:lnTo>
                  <a:lnTo>
                    <a:pt x="79" y="393"/>
                  </a:lnTo>
                  <a:lnTo>
                    <a:pt x="0" y="3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ld mit Überschrift" type="picTx">
  <p:cSld name="PICTURE_WITH_CAPTION_TEXT">
    <p:spTree>
      <p:nvGrpSpPr>
        <p:cNvPr id="1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p24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9" name="Google Shape;109;p24"/>
          <p:cNvSpPr>
            <a:spLocks noGrp="1"/>
          </p:cNvSpPr>
          <p:nvPr>
            <p:ph type="pic" idx="2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110" name="Google Shape;110;p24"/>
          <p:cNvSpPr txBox="1">
            <a:spLocks noGrp="1"/>
          </p:cNvSpPr>
          <p:nvPr>
            <p:ph type="body" idx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111" name="Google Shape;111;p2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2" name="Google Shape;112;p2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3" name="Google Shape;113;p2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‹Nr.›</a:t>
            </a:fld>
            <a:endParaRPr/>
          </a:p>
        </p:txBody>
      </p:sp>
      <p:sp>
        <p:nvSpPr>
          <p:cNvPr id="114" name="Google Shape;114;p24"/>
          <p:cNvSpPr/>
          <p:nvPr/>
        </p:nvSpPr>
        <p:spPr>
          <a:xfrm>
            <a:off x="0" y="188913"/>
            <a:ext cx="12192000" cy="755650"/>
          </a:xfrm>
          <a:prstGeom prst="rect">
            <a:avLst/>
          </a:prstGeom>
          <a:solidFill>
            <a:srgbClr val="CDCDCD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Noto Sans Symbols"/>
              <a:buNone/>
            </a:pPr>
            <a:endParaRPr sz="2600" b="1">
              <a:solidFill>
                <a:schemeClr val="dk2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pic>
        <p:nvPicPr>
          <p:cNvPr id="115" name="Google Shape;115;p24" descr="unilogo4c"/>
          <p:cNvPicPr preferRelativeResize="0"/>
          <p:nvPr/>
        </p:nvPicPr>
        <p:blipFill rotWithShape="1">
          <a:blip r:embed="rId2">
            <a:alphaModFix/>
          </a:blip>
          <a:srcRect r="80917"/>
          <a:stretch/>
        </p:blipFill>
        <p:spPr>
          <a:xfrm>
            <a:off x="-1588" y="188913"/>
            <a:ext cx="1836738" cy="750887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16" name="Google Shape;116;p24"/>
          <p:cNvGrpSpPr/>
          <p:nvPr/>
        </p:nvGrpSpPr>
        <p:grpSpPr>
          <a:xfrm>
            <a:off x="11222092" y="267493"/>
            <a:ext cx="719138" cy="593725"/>
            <a:chOff x="4876" y="255"/>
            <a:chExt cx="726" cy="599"/>
          </a:xfrm>
        </p:grpSpPr>
        <p:sp>
          <p:nvSpPr>
            <p:cNvPr id="117" name="Google Shape;117;p24"/>
            <p:cNvSpPr/>
            <p:nvPr/>
          </p:nvSpPr>
          <p:spPr>
            <a:xfrm>
              <a:off x="5278" y="734"/>
              <a:ext cx="102" cy="120"/>
            </a:xfrm>
            <a:custGeom>
              <a:avLst/>
              <a:gdLst/>
              <a:ahLst/>
              <a:cxnLst/>
              <a:rect l="l" t="t" r="r" b="b"/>
              <a:pathLst>
                <a:path w="334" h="393" extrusionOk="0"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108" y="0"/>
                  </a:lnTo>
                  <a:lnTo>
                    <a:pt x="108" y="0"/>
                  </a:lnTo>
                  <a:lnTo>
                    <a:pt x="119" y="1"/>
                  </a:lnTo>
                  <a:lnTo>
                    <a:pt x="130" y="1"/>
                  </a:lnTo>
                  <a:lnTo>
                    <a:pt x="141" y="3"/>
                  </a:lnTo>
                  <a:lnTo>
                    <a:pt x="152" y="3"/>
                  </a:lnTo>
                  <a:lnTo>
                    <a:pt x="162" y="4"/>
                  </a:lnTo>
                  <a:lnTo>
                    <a:pt x="173" y="6"/>
                  </a:lnTo>
                  <a:lnTo>
                    <a:pt x="183" y="8"/>
                  </a:lnTo>
                  <a:lnTo>
                    <a:pt x="194" y="10"/>
                  </a:lnTo>
                  <a:lnTo>
                    <a:pt x="203" y="12"/>
                  </a:lnTo>
                  <a:lnTo>
                    <a:pt x="213" y="15"/>
                  </a:lnTo>
                  <a:lnTo>
                    <a:pt x="222" y="18"/>
                  </a:lnTo>
                  <a:lnTo>
                    <a:pt x="232" y="22"/>
                  </a:lnTo>
                  <a:lnTo>
                    <a:pt x="241" y="26"/>
                  </a:lnTo>
                  <a:lnTo>
                    <a:pt x="249" y="31"/>
                  </a:lnTo>
                  <a:lnTo>
                    <a:pt x="257" y="35"/>
                  </a:lnTo>
                  <a:lnTo>
                    <a:pt x="265" y="41"/>
                  </a:lnTo>
                  <a:lnTo>
                    <a:pt x="272" y="46"/>
                  </a:lnTo>
                  <a:lnTo>
                    <a:pt x="280" y="53"/>
                  </a:lnTo>
                  <a:lnTo>
                    <a:pt x="287" y="59"/>
                  </a:lnTo>
                  <a:lnTo>
                    <a:pt x="293" y="67"/>
                  </a:lnTo>
                  <a:lnTo>
                    <a:pt x="300" y="75"/>
                  </a:lnTo>
                  <a:lnTo>
                    <a:pt x="305" y="82"/>
                  </a:lnTo>
                  <a:lnTo>
                    <a:pt x="310" y="91"/>
                  </a:lnTo>
                  <a:lnTo>
                    <a:pt x="315" y="101"/>
                  </a:lnTo>
                  <a:lnTo>
                    <a:pt x="318" y="111"/>
                  </a:lnTo>
                  <a:lnTo>
                    <a:pt x="323" y="122"/>
                  </a:lnTo>
                  <a:lnTo>
                    <a:pt x="326" y="133"/>
                  </a:lnTo>
                  <a:lnTo>
                    <a:pt x="328" y="145"/>
                  </a:lnTo>
                  <a:lnTo>
                    <a:pt x="330" y="157"/>
                  </a:lnTo>
                  <a:lnTo>
                    <a:pt x="332" y="170"/>
                  </a:lnTo>
                  <a:lnTo>
                    <a:pt x="333" y="183"/>
                  </a:lnTo>
                  <a:lnTo>
                    <a:pt x="334" y="197"/>
                  </a:lnTo>
                  <a:lnTo>
                    <a:pt x="334" y="197"/>
                  </a:lnTo>
                  <a:lnTo>
                    <a:pt x="333" y="213"/>
                  </a:lnTo>
                  <a:lnTo>
                    <a:pt x="332" y="226"/>
                  </a:lnTo>
                  <a:lnTo>
                    <a:pt x="330" y="239"/>
                  </a:lnTo>
                  <a:lnTo>
                    <a:pt x="328" y="251"/>
                  </a:lnTo>
                  <a:lnTo>
                    <a:pt x="326" y="263"/>
                  </a:lnTo>
                  <a:lnTo>
                    <a:pt x="323" y="274"/>
                  </a:lnTo>
                  <a:lnTo>
                    <a:pt x="318" y="285"/>
                  </a:lnTo>
                  <a:lnTo>
                    <a:pt x="315" y="295"/>
                  </a:lnTo>
                  <a:lnTo>
                    <a:pt x="310" y="304"/>
                  </a:lnTo>
                  <a:lnTo>
                    <a:pt x="305" y="312"/>
                  </a:lnTo>
                  <a:lnTo>
                    <a:pt x="300" y="321"/>
                  </a:lnTo>
                  <a:lnTo>
                    <a:pt x="293" y="329"/>
                  </a:lnTo>
                  <a:lnTo>
                    <a:pt x="287" y="336"/>
                  </a:lnTo>
                  <a:lnTo>
                    <a:pt x="280" y="343"/>
                  </a:lnTo>
                  <a:lnTo>
                    <a:pt x="272" y="348"/>
                  </a:lnTo>
                  <a:lnTo>
                    <a:pt x="265" y="355"/>
                  </a:lnTo>
                  <a:lnTo>
                    <a:pt x="257" y="359"/>
                  </a:lnTo>
                  <a:lnTo>
                    <a:pt x="249" y="365"/>
                  </a:lnTo>
                  <a:lnTo>
                    <a:pt x="241" y="369"/>
                  </a:lnTo>
                  <a:lnTo>
                    <a:pt x="232" y="374"/>
                  </a:lnTo>
                  <a:lnTo>
                    <a:pt x="222" y="377"/>
                  </a:lnTo>
                  <a:lnTo>
                    <a:pt x="213" y="380"/>
                  </a:lnTo>
                  <a:lnTo>
                    <a:pt x="203" y="382"/>
                  </a:lnTo>
                  <a:lnTo>
                    <a:pt x="194" y="386"/>
                  </a:lnTo>
                  <a:lnTo>
                    <a:pt x="183" y="388"/>
                  </a:lnTo>
                  <a:lnTo>
                    <a:pt x="173" y="389"/>
                  </a:lnTo>
                  <a:lnTo>
                    <a:pt x="162" y="391"/>
                  </a:lnTo>
                  <a:lnTo>
                    <a:pt x="152" y="392"/>
                  </a:lnTo>
                  <a:lnTo>
                    <a:pt x="141" y="392"/>
                  </a:lnTo>
                  <a:lnTo>
                    <a:pt x="130" y="393"/>
                  </a:lnTo>
                  <a:lnTo>
                    <a:pt x="119" y="393"/>
                  </a:lnTo>
                  <a:lnTo>
                    <a:pt x="108" y="393"/>
                  </a:lnTo>
                  <a:lnTo>
                    <a:pt x="0" y="393"/>
                  </a:lnTo>
                  <a:close/>
                  <a:moveTo>
                    <a:pt x="79" y="63"/>
                  </a:moveTo>
                  <a:lnTo>
                    <a:pt x="124" y="63"/>
                  </a:lnTo>
                  <a:lnTo>
                    <a:pt x="124" y="63"/>
                  </a:lnTo>
                  <a:lnTo>
                    <a:pt x="129" y="64"/>
                  </a:lnTo>
                  <a:lnTo>
                    <a:pt x="136" y="64"/>
                  </a:lnTo>
                  <a:lnTo>
                    <a:pt x="141" y="65"/>
                  </a:lnTo>
                  <a:lnTo>
                    <a:pt x="148" y="66"/>
                  </a:lnTo>
                  <a:lnTo>
                    <a:pt x="153" y="67"/>
                  </a:lnTo>
                  <a:lnTo>
                    <a:pt x="160" y="68"/>
                  </a:lnTo>
                  <a:lnTo>
                    <a:pt x="165" y="70"/>
                  </a:lnTo>
                  <a:lnTo>
                    <a:pt x="171" y="73"/>
                  </a:lnTo>
                  <a:lnTo>
                    <a:pt x="176" y="75"/>
                  </a:lnTo>
                  <a:lnTo>
                    <a:pt x="182" y="77"/>
                  </a:lnTo>
                  <a:lnTo>
                    <a:pt x="187" y="80"/>
                  </a:lnTo>
                  <a:lnTo>
                    <a:pt x="193" y="84"/>
                  </a:lnTo>
                  <a:lnTo>
                    <a:pt x="198" y="87"/>
                  </a:lnTo>
                  <a:lnTo>
                    <a:pt x="202" y="90"/>
                  </a:lnTo>
                  <a:lnTo>
                    <a:pt x="207" y="94"/>
                  </a:lnTo>
                  <a:lnTo>
                    <a:pt x="212" y="98"/>
                  </a:lnTo>
                  <a:lnTo>
                    <a:pt x="216" y="102"/>
                  </a:lnTo>
                  <a:lnTo>
                    <a:pt x="220" y="108"/>
                  </a:lnTo>
                  <a:lnTo>
                    <a:pt x="224" y="112"/>
                  </a:lnTo>
                  <a:lnTo>
                    <a:pt x="228" y="117"/>
                  </a:lnTo>
                  <a:lnTo>
                    <a:pt x="231" y="123"/>
                  </a:lnTo>
                  <a:lnTo>
                    <a:pt x="234" y="128"/>
                  </a:lnTo>
                  <a:lnTo>
                    <a:pt x="237" y="134"/>
                  </a:lnTo>
                  <a:lnTo>
                    <a:pt x="241" y="140"/>
                  </a:lnTo>
                  <a:lnTo>
                    <a:pt x="243" y="147"/>
                  </a:lnTo>
                  <a:lnTo>
                    <a:pt x="245" y="154"/>
                  </a:lnTo>
                  <a:lnTo>
                    <a:pt x="247" y="160"/>
                  </a:lnTo>
                  <a:lnTo>
                    <a:pt x="248" y="168"/>
                  </a:lnTo>
                  <a:lnTo>
                    <a:pt x="249" y="174"/>
                  </a:lnTo>
                  <a:lnTo>
                    <a:pt x="251" y="182"/>
                  </a:lnTo>
                  <a:lnTo>
                    <a:pt x="251" y="190"/>
                  </a:lnTo>
                  <a:lnTo>
                    <a:pt x="252" y="197"/>
                  </a:lnTo>
                  <a:lnTo>
                    <a:pt x="252" y="197"/>
                  </a:lnTo>
                  <a:lnTo>
                    <a:pt x="251" y="206"/>
                  </a:lnTo>
                  <a:lnTo>
                    <a:pt x="251" y="214"/>
                  </a:lnTo>
                  <a:lnTo>
                    <a:pt x="249" y="220"/>
                  </a:lnTo>
                  <a:lnTo>
                    <a:pt x="248" y="228"/>
                  </a:lnTo>
                  <a:lnTo>
                    <a:pt x="247" y="235"/>
                  </a:lnTo>
                  <a:lnTo>
                    <a:pt x="245" y="241"/>
                  </a:lnTo>
                  <a:lnTo>
                    <a:pt x="243" y="248"/>
                  </a:lnTo>
                  <a:lnTo>
                    <a:pt x="241" y="254"/>
                  </a:lnTo>
                  <a:lnTo>
                    <a:pt x="237" y="261"/>
                  </a:lnTo>
                  <a:lnTo>
                    <a:pt x="234" y="266"/>
                  </a:lnTo>
                  <a:lnTo>
                    <a:pt x="231" y="272"/>
                  </a:lnTo>
                  <a:lnTo>
                    <a:pt x="228" y="277"/>
                  </a:lnTo>
                  <a:lnTo>
                    <a:pt x="224" y="283"/>
                  </a:lnTo>
                  <a:lnTo>
                    <a:pt x="220" y="288"/>
                  </a:lnTo>
                  <a:lnTo>
                    <a:pt x="216" y="293"/>
                  </a:lnTo>
                  <a:lnTo>
                    <a:pt x="212" y="297"/>
                  </a:lnTo>
                  <a:lnTo>
                    <a:pt x="207" y="301"/>
                  </a:lnTo>
                  <a:lnTo>
                    <a:pt x="202" y="305"/>
                  </a:lnTo>
                  <a:lnTo>
                    <a:pt x="198" y="309"/>
                  </a:lnTo>
                  <a:lnTo>
                    <a:pt x="193" y="312"/>
                  </a:lnTo>
                  <a:lnTo>
                    <a:pt x="187" y="316"/>
                  </a:lnTo>
                  <a:lnTo>
                    <a:pt x="182" y="318"/>
                  </a:lnTo>
                  <a:lnTo>
                    <a:pt x="176" y="321"/>
                  </a:lnTo>
                  <a:lnTo>
                    <a:pt x="171" y="323"/>
                  </a:lnTo>
                  <a:lnTo>
                    <a:pt x="165" y="325"/>
                  </a:lnTo>
                  <a:lnTo>
                    <a:pt x="160" y="328"/>
                  </a:lnTo>
                  <a:lnTo>
                    <a:pt x="153" y="329"/>
                  </a:lnTo>
                  <a:lnTo>
                    <a:pt x="148" y="330"/>
                  </a:lnTo>
                  <a:lnTo>
                    <a:pt x="141" y="331"/>
                  </a:lnTo>
                  <a:lnTo>
                    <a:pt x="136" y="332"/>
                  </a:lnTo>
                  <a:lnTo>
                    <a:pt x="129" y="332"/>
                  </a:lnTo>
                  <a:lnTo>
                    <a:pt x="124" y="332"/>
                  </a:lnTo>
                  <a:lnTo>
                    <a:pt x="79" y="332"/>
                  </a:lnTo>
                  <a:lnTo>
                    <a:pt x="79" y="6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8" name="Google Shape;118;p24"/>
            <p:cNvSpPr/>
            <p:nvPr/>
          </p:nvSpPr>
          <p:spPr>
            <a:xfrm>
              <a:off x="5401" y="734"/>
              <a:ext cx="71" cy="120"/>
            </a:xfrm>
            <a:custGeom>
              <a:avLst/>
              <a:gdLst/>
              <a:ahLst/>
              <a:cxnLst/>
              <a:rect l="l" t="t" r="r" b="b"/>
              <a:pathLst>
                <a:path w="231" h="393" extrusionOk="0"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79" y="0"/>
                  </a:lnTo>
                  <a:lnTo>
                    <a:pt x="79" y="288"/>
                  </a:lnTo>
                  <a:lnTo>
                    <a:pt x="79" y="332"/>
                  </a:lnTo>
                  <a:lnTo>
                    <a:pt x="231" y="332"/>
                  </a:lnTo>
                  <a:lnTo>
                    <a:pt x="231" y="393"/>
                  </a:lnTo>
                  <a:lnTo>
                    <a:pt x="0" y="3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9" name="Google Shape;119;p24"/>
            <p:cNvSpPr/>
            <p:nvPr/>
          </p:nvSpPr>
          <p:spPr>
            <a:xfrm>
              <a:off x="4876" y="255"/>
              <a:ext cx="726" cy="559"/>
            </a:xfrm>
            <a:custGeom>
              <a:avLst/>
              <a:gdLst/>
              <a:ahLst/>
              <a:cxnLst/>
              <a:rect l="l" t="t" r="r" b="b"/>
              <a:pathLst>
                <a:path w="2350" h="1810" extrusionOk="0">
                  <a:moveTo>
                    <a:pt x="642" y="1810"/>
                  </a:moveTo>
                  <a:lnTo>
                    <a:pt x="1285" y="1165"/>
                  </a:lnTo>
                  <a:lnTo>
                    <a:pt x="1828" y="1165"/>
                  </a:lnTo>
                  <a:lnTo>
                    <a:pt x="2350" y="647"/>
                  </a:lnTo>
                  <a:lnTo>
                    <a:pt x="1715" y="647"/>
                  </a:lnTo>
                  <a:lnTo>
                    <a:pt x="1715" y="0"/>
                  </a:lnTo>
                  <a:lnTo>
                    <a:pt x="1072" y="645"/>
                  </a:lnTo>
                  <a:lnTo>
                    <a:pt x="523" y="645"/>
                  </a:lnTo>
                  <a:lnTo>
                    <a:pt x="0" y="1165"/>
                  </a:lnTo>
                  <a:lnTo>
                    <a:pt x="642" y="1165"/>
                  </a:lnTo>
                  <a:lnTo>
                    <a:pt x="642" y="1810"/>
                  </a:lnTo>
                  <a:close/>
                  <a:moveTo>
                    <a:pt x="774" y="1493"/>
                  </a:moveTo>
                  <a:lnTo>
                    <a:pt x="1100" y="1165"/>
                  </a:lnTo>
                  <a:lnTo>
                    <a:pt x="774" y="1165"/>
                  </a:lnTo>
                  <a:lnTo>
                    <a:pt x="774" y="1493"/>
                  </a:lnTo>
                  <a:close/>
                  <a:moveTo>
                    <a:pt x="681" y="1036"/>
                  </a:moveTo>
                  <a:lnTo>
                    <a:pt x="941" y="777"/>
                  </a:lnTo>
                  <a:lnTo>
                    <a:pt x="576" y="777"/>
                  </a:lnTo>
                  <a:lnTo>
                    <a:pt x="314" y="1036"/>
                  </a:lnTo>
                  <a:lnTo>
                    <a:pt x="681" y="1036"/>
                  </a:lnTo>
                  <a:close/>
                  <a:moveTo>
                    <a:pt x="1582" y="645"/>
                  </a:moveTo>
                  <a:lnTo>
                    <a:pt x="1582" y="317"/>
                  </a:lnTo>
                  <a:lnTo>
                    <a:pt x="1253" y="647"/>
                  </a:lnTo>
                  <a:lnTo>
                    <a:pt x="1253" y="647"/>
                  </a:lnTo>
                  <a:lnTo>
                    <a:pt x="1253" y="647"/>
                  </a:lnTo>
                  <a:lnTo>
                    <a:pt x="1256" y="647"/>
                  </a:lnTo>
                  <a:lnTo>
                    <a:pt x="1261" y="647"/>
                  </a:lnTo>
                  <a:lnTo>
                    <a:pt x="1266" y="647"/>
                  </a:lnTo>
                  <a:lnTo>
                    <a:pt x="1274" y="647"/>
                  </a:lnTo>
                  <a:lnTo>
                    <a:pt x="1283" y="647"/>
                  </a:lnTo>
                  <a:lnTo>
                    <a:pt x="1292" y="647"/>
                  </a:lnTo>
                  <a:lnTo>
                    <a:pt x="1304" y="647"/>
                  </a:lnTo>
                  <a:lnTo>
                    <a:pt x="1317" y="647"/>
                  </a:lnTo>
                  <a:lnTo>
                    <a:pt x="1329" y="647"/>
                  </a:lnTo>
                  <a:lnTo>
                    <a:pt x="1343" y="647"/>
                  </a:lnTo>
                  <a:lnTo>
                    <a:pt x="1357" y="647"/>
                  </a:lnTo>
                  <a:lnTo>
                    <a:pt x="1371" y="647"/>
                  </a:lnTo>
                  <a:lnTo>
                    <a:pt x="1387" y="647"/>
                  </a:lnTo>
                  <a:lnTo>
                    <a:pt x="1402" y="647"/>
                  </a:lnTo>
                  <a:lnTo>
                    <a:pt x="1417" y="646"/>
                  </a:lnTo>
                  <a:lnTo>
                    <a:pt x="1433" y="646"/>
                  </a:lnTo>
                  <a:lnTo>
                    <a:pt x="1448" y="646"/>
                  </a:lnTo>
                  <a:lnTo>
                    <a:pt x="1463" y="646"/>
                  </a:lnTo>
                  <a:lnTo>
                    <a:pt x="1477" y="646"/>
                  </a:lnTo>
                  <a:lnTo>
                    <a:pt x="1492" y="646"/>
                  </a:lnTo>
                  <a:lnTo>
                    <a:pt x="1506" y="646"/>
                  </a:lnTo>
                  <a:lnTo>
                    <a:pt x="1518" y="646"/>
                  </a:lnTo>
                  <a:lnTo>
                    <a:pt x="1530" y="646"/>
                  </a:lnTo>
                  <a:lnTo>
                    <a:pt x="1542" y="646"/>
                  </a:lnTo>
                  <a:lnTo>
                    <a:pt x="1552" y="646"/>
                  </a:lnTo>
                  <a:lnTo>
                    <a:pt x="1561" y="646"/>
                  </a:lnTo>
                  <a:lnTo>
                    <a:pt x="1568" y="646"/>
                  </a:lnTo>
                  <a:lnTo>
                    <a:pt x="1574" y="646"/>
                  </a:lnTo>
                  <a:lnTo>
                    <a:pt x="1578" y="646"/>
                  </a:lnTo>
                  <a:lnTo>
                    <a:pt x="1581" y="646"/>
                  </a:lnTo>
                  <a:lnTo>
                    <a:pt x="1582" y="645"/>
                  </a:lnTo>
                  <a:close/>
                  <a:moveTo>
                    <a:pt x="1774" y="1036"/>
                  </a:moveTo>
                  <a:lnTo>
                    <a:pt x="2036" y="777"/>
                  </a:lnTo>
                  <a:lnTo>
                    <a:pt x="1670" y="777"/>
                  </a:lnTo>
                  <a:lnTo>
                    <a:pt x="1408" y="1036"/>
                  </a:lnTo>
                  <a:lnTo>
                    <a:pt x="1774" y="1036"/>
                  </a:lnTo>
                  <a:close/>
                  <a:moveTo>
                    <a:pt x="1228" y="1036"/>
                  </a:moveTo>
                  <a:lnTo>
                    <a:pt x="1488" y="777"/>
                  </a:lnTo>
                  <a:lnTo>
                    <a:pt x="1125" y="777"/>
                  </a:lnTo>
                  <a:lnTo>
                    <a:pt x="864" y="1036"/>
                  </a:lnTo>
                  <a:lnTo>
                    <a:pt x="1228" y="103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0" name="Google Shape;120;p24"/>
            <p:cNvSpPr/>
            <p:nvPr/>
          </p:nvSpPr>
          <p:spPr>
            <a:xfrm>
              <a:off x="5491" y="734"/>
              <a:ext cx="102" cy="120"/>
            </a:xfrm>
            <a:custGeom>
              <a:avLst/>
              <a:gdLst/>
              <a:ahLst/>
              <a:cxnLst/>
              <a:rect l="l" t="t" r="r" b="b"/>
              <a:pathLst>
                <a:path w="326" h="393" extrusionOk="0">
                  <a:moveTo>
                    <a:pt x="79" y="63"/>
                  </a:moveTo>
                  <a:lnTo>
                    <a:pt x="139" y="63"/>
                  </a:lnTo>
                  <a:lnTo>
                    <a:pt x="139" y="63"/>
                  </a:lnTo>
                  <a:lnTo>
                    <a:pt x="140" y="64"/>
                  </a:lnTo>
                  <a:lnTo>
                    <a:pt x="141" y="64"/>
                  </a:lnTo>
                  <a:lnTo>
                    <a:pt x="142" y="64"/>
                  </a:lnTo>
                  <a:lnTo>
                    <a:pt x="144" y="64"/>
                  </a:lnTo>
                  <a:lnTo>
                    <a:pt x="146" y="64"/>
                  </a:lnTo>
                  <a:lnTo>
                    <a:pt x="150" y="64"/>
                  </a:lnTo>
                  <a:lnTo>
                    <a:pt x="152" y="65"/>
                  </a:lnTo>
                  <a:lnTo>
                    <a:pt x="155" y="65"/>
                  </a:lnTo>
                  <a:lnTo>
                    <a:pt x="157" y="65"/>
                  </a:lnTo>
                  <a:lnTo>
                    <a:pt x="161" y="66"/>
                  </a:lnTo>
                  <a:lnTo>
                    <a:pt x="164" y="67"/>
                  </a:lnTo>
                  <a:lnTo>
                    <a:pt x="168" y="68"/>
                  </a:lnTo>
                  <a:lnTo>
                    <a:pt x="172" y="69"/>
                  </a:lnTo>
                  <a:lnTo>
                    <a:pt x="175" y="70"/>
                  </a:lnTo>
                  <a:lnTo>
                    <a:pt x="178" y="71"/>
                  </a:lnTo>
                  <a:lnTo>
                    <a:pt x="182" y="73"/>
                  </a:lnTo>
                  <a:lnTo>
                    <a:pt x="186" y="75"/>
                  </a:lnTo>
                  <a:lnTo>
                    <a:pt x="189" y="77"/>
                  </a:lnTo>
                  <a:lnTo>
                    <a:pt x="192" y="79"/>
                  </a:lnTo>
                  <a:lnTo>
                    <a:pt x="196" y="81"/>
                  </a:lnTo>
                  <a:lnTo>
                    <a:pt x="199" y="84"/>
                  </a:lnTo>
                  <a:lnTo>
                    <a:pt x="201" y="86"/>
                  </a:lnTo>
                  <a:lnTo>
                    <a:pt x="205" y="89"/>
                  </a:lnTo>
                  <a:lnTo>
                    <a:pt x="207" y="92"/>
                  </a:lnTo>
                  <a:lnTo>
                    <a:pt x="210" y="96"/>
                  </a:lnTo>
                  <a:lnTo>
                    <a:pt x="212" y="100"/>
                  </a:lnTo>
                  <a:lnTo>
                    <a:pt x="213" y="103"/>
                  </a:lnTo>
                  <a:lnTo>
                    <a:pt x="215" y="108"/>
                  </a:lnTo>
                  <a:lnTo>
                    <a:pt x="217" y="112"/>
                  </a:lnTo>
                  <a:lnTo>
                    <a:pt x="218" y="117"/>
                  </a:lnTo>
                  <a:lnTo>
                    <a:pt x="218" y="122"/>
                  </a:lnTo>
                  <a:lnTo>
                    <a:pt x="219" y="127"/>
                  </a:lnTo>
                  <a:lnTo>
                    <a:pt x="219" y="127"/>
                  </a:lnTo>
                  <a:lnTo>
                    <a:pt x="218" y="133"/>
                  </a:lnTo>
                  <a:lnTo>
                    <a:pt x="218" y="138"/>
                  </a:lnTo>
                  <a:lnTo>
                    <a:pt x="217" y="143"/>
                  </a:lnTo>
                  <a:lnTo>
                    <a:pt x="215" y="147"/>
                  </a:lnTo>
                  <a:lnTo>
                    <a:pt x="213" y="151"/>
                  </a:lnTo>
                  <a:lnTo>
                    <a:pt x="211" y="155"/>
                  </a:lnTo>
                  <a:lnTo>
                    <a:pt x="209" y="158"/>
                  </a:lnTo>
                  <a:lnTo>
                    <a:pt x="207" y="161"/>
                  </a:lnTo>
                  <a:lnTo>
                    <a:pt x="205" y="165"/>
                  </a:lnTo>
                  <a:lnTo>
                    <a:pt x="201" y="168"/>
                  </a:lnTo>
                  <a:lnTo>
                    <a:pt x="199" y="170"/>
                  </a:lnTo>
                  <a:lnTo>
                    <a:pt x="196" y="172"/>
                  </a:lnTo>
                  <a:lnTo>
                    <a:pt x="192" y="174"/>
                  </a:lnTo>
                  <a:lnTo>
                    <a:pt x="189" y="175"/>
                  </a:lnTo>
                  <a:lnTo>
                    <a:pt x="186" y="178"/>
                  </a:lnTo>
                  <a:lnTo>
                    <a:pt x="183" y="179"/>
                  </a:lnTo>
                  <a:lnTo>
                    <a:pt x="179" y="181"/>
                  </a:lnTo>
                  <a:lnTo>
                    <a:pt x="175" y="182"/>
                  </a:lnTo>
                  <a:lnTo>
                    <a:pt x="172" y="183"/>
                  </a:lnTo>
                  <a:lnTo>
                    <a:pt x="168" y="183"/>
                  </a:lnTo>
                  <a:lnTo>
                    <a:pt x="165" y="184"/>
                  </a:lnTo>
                  <a:lnTo>
                    <a:pt x="162" y="185"/>
                  </a:lnTo>
                  <a:lnTo>
                    <a:pt x="159" y="185"/>
                  </a:lnTo>
                  <a:lnTo>
                    <a:pt x="155" y="186"/>
                  </a:lnTo>
                  <a:lnTo>
                    <a:pt x="153" y="186"/>
                  </a:lnTo>
                  <a:lnTo>
                    <a:pt x="150" y="186"/>
                  </a:lnTo>
                  <a:lnTo>
                    <a:pt x="148" y="186"/>
                  </a:lnTo>
                  <a:lnTo>
                    <a:pt x="145" y="186"/>
                  </a:lnTo>
                  <a:lnTo>
                    <a:pt x="143" y="186"/>
                  </a:lnTo>
                  <a:lnTo>
                    <a:pt x="141" y="186"/>
                  </a:lnTo>
                  <a:lnTo>
                    <a:pt x="140" y="186"/>
                  </a:lnTo>
                  <a:lnTo>
                    <a:pt x="139" y="186"/>
                  </a:lnTo>
                  <a:lnTo>
                    <a:pt x="79" y="186"/>
                  </a:lnTo>
                  <a:lnTo>
                    <a:pt x="79" y="63"/>
                  </a:lnTo>
                  <a:close/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138" y="0"/>
                  </a:lnTo>
                  <a:lnTo>
                    <a:pt x="138" y="0"/>
                  </a:lnTo>
                  <a:lnTo>
                    <a:pt x="140" y="1"/>
                  </a:lnTo>
                  <a:lnTo>
                    <a:pt x="143" y="1"/>
                  </a:lnTo>
                  <a:lnTo>
                    <a:pt x="146" y="1"/>
                  </a:lnTo>
                  <a:lnTo>
                    <a:pt x="151" y="1"/>
                  </a:lnTo>
                  <a:lnTo>
                    <a:pt x="155" y="1"/>
                  </a:lnTo>
                  <a:lnTo>
                    <a:pt x="161" y="3"/>
                  </a:lnTo>
                  <a:lnTo>
                    <a:pt x="166" y="3"/>
                  </a:lnTo>
                  <a:lnTo>
                    <a:pt x="172" y="4"/>
                  </a:lnTo>
                  <a:lnTo>
                    <a:pt x="178" y="5"/>
                  </a:lnTo>
                  <a:lnTo>
                    <a:pt x="185" y="6"/>
                  </a:lnTo>
                  <a:lnTo>
                    <a:pt x="191" y="7"/>
                  </a:lnTo>
                  <a:lnTo>
                    <a:pt x="198" y="8"/>
                  </a:lnTo>
                  <a:lnTo>
                    <a:pt x="205" y="10"/>
                  </a:lnTo>
                  <a:lnTo>
                    <a:pt x="212" y="12"/>
                  </a:lnTo>
                  <a:lnTo>
                    <a:pt x="219" y="15"/>
                  </a:lnTo>
                  <a:lnTo>
                    <a:pt x="226" y="18"/>
                  </a:lnTo>
                  <a:lnTo>
                    <a:pt x="233" y="21"/>
                  </a:lnTo>
                  <a:lnTo>
                    <a:pt x="240" y="24"/>
                  </a:lnTo>
                  <a:lnTo>
                    <a:pt x="246" y="28"/>
                  </a:lnTo>
                  <a:lnTo>
                    <a:pt x="253" y="32"/>
                  </a:lnTo>
                  <a:lnTo>
                    <a:pt x="259" y="38"/>
                  </a:lnTo>
                  <a:lnTo>
                    <a:pt x="266" y="43"/>
                  </a:lnTo>
                  <a:lnTo>
                    <a:pt x="271" y="48"/>
                  </a:lnTo>
                  <a:lnTo>
                    <a:pt x="276" y="54"/>
                  </a:lnTo>
                  <a:lnTo>
                    <a:pt x="281" y="62"/>
                  </a:lnTo>
                  <a:lnTo>
                    <a:pt x="285" y="68"/>
                  </a:lnTo>
                  <a:lnTo>
                    <a:pt x="289" y="76"/>
                  </a:lnTo>
                  <a:lnTo>
                    <a:pt x="292" y="85"/>
                  </a:lnTo>
                  <a:lnTo>
                    <a:pt x="295" y="93"/>
                  </a:lnTo>
                  <a:lnTo>
                    <a:pt x="298" y="103"/>
                  </a:lnTo>
                  <a:lnTo>
                    <a:pt x="299" y="113"/>
                  </a:lnTo>
                  <a:lnTo>
                    <a:pt x="300" y="124"/>
                  </a:lnTo>
                  <a:lnTo>
                    <a:pt x="300" y="124"/>
                  </a:lnTo>
                  <a:lnTo>
                    <a:pt x="299" y="130"/>
                  </a:lnTo>
                  <a:lnTo>
                    <a:pt x="299" y="134"/>
                  </a:lnTo>
                  <a:lnTo>
                    <a:pt x="298" y="138"/>
                  </a:lnTo>
                  <a:lnTo>
                    <a:pt x="298" y="143"/>
                  </a:lnTo>
                  <a:lnTo>
                    <a:pt x="295" y="147"/>
                  </a:lnTo>
                  <a:lnTo>
                    <a:pt x="294" y="151"/>
                  </a:lnTo>
                  <a:lnTo>
                    <a:pt x="293" y="156"/>
                  </a:lnTo>
                  <a:lnTo>
                    <a:pt x="291" y="159"/>
                  </a:lnTo>
                  <a:lnTo>
                    <a:pt x="289" y="163"/>
                  </a:lnTo>
                  <a:lnTo>
                    <a:pt x="287" y="167"/>
                  </a:lnTo>
                  <a:lnTo>
                    <a:pt x="284" y="171"/>
                  </a:lnTo>
                  <a:lnTo>
                    <a:pt x="282" y="174"/>
                  </a:lnTo>
                  <a:lnTo>
                    <a:pt x="279" y="178"/>
                  </a:lnTo>
                  <a:lnTo>
                    <a:pt x="277" y="181"/>
                  </a:lnTo>
                  <a:lnTo>
                    <a:pt x="273" y="184"/>
                  </a:lnTo>
                  <a:lnTo>
                    <a:pt x="271" y="188"/>
                  </a:lnTo>
                  <a:lnTo>
                    <a:pt x="268" y="190"/>
                  </a:lnTo>
                  <a:lnTo>
                    <a:pt x="265" y="193"/>
                  </a:lnTo>
                  <a:lnTo>
                    <a:pt x="261" y="195"/>
                  </a:lnTo>
                  <a:lnTo>
                    <a:pt x="258" y="198"/>
                  </a:lnTo>
                  <a:lnTo>
                    <a:pt x="255" y="201"/>
                  </a:lnTo>
                  <a:lnTo>
                    <a:pt x="252" y="203"/>
                  </a:lnTo>
                  <a:lnTo>
                    <a:pt x="248" y="205"/>
                  </a:lnTo>
                  <a:lnTo>
                    <a:pt x="245" y="207"/>
                  </a:lnTo>
                  <a:lnTo>
                    <a:pt x="242" y="209"/>
                  </a:lnTo>
                  <a:lnTo>
                    <a:pt x="238" y="211"/>
                  </a:lnTo>
                  <a:lnTo>
                    <a:pt x="235" y="213"/>
                  </a:lnTo>
                  <a:lnTo>
                    <a:pt x="232" y="214"/>
                  </a:lnTo>
                  <a:lnTo>
                    <a:pt x="229" y="215"/>
                  </a:lnTo>
                  <a:lnTo>
                    <a:pt x="225" y="217"/>
                  </a:lnTo>
                  <a:lnTo>
                    <a:pt x="222" y="218"/>
                  </a:lnTo>
                  <a:lnTo>
                    <a:pt x="220" y="218"/>
                  </a:lnTo>
                  <a:lnTo>
                    <a:pt x="220" y="218"/>
                  </a:lnTo>
                  <a:lnTo>
                    <a:pt x="220" y="219"/>
                  </a:lnTo>
                  <a:lnTo>
                    <a:pt x="221" y="219"/>
                  </a:lnTo>
                  <a:lnTo>
                    <a:pt x="221" y="219"/>
                  </a:lnTo>
                  <a:lnTo>
                    <a:pt x="222" y="219"/>
                  </a:lnTo>
                  <a:lnTo>
                    <a:pt x="223" y="219"/>
                  </a:lnTo>
                  <a:lnTo>
                    <a:pt x="224" y="219"/>
                  </a:lnTo>
                  <a:lnTo>
                    <a:pt x="225" y="219"/>
                  </a:lnTo>
                  <a:lnTo>
                    <a:pt x="226" y="220"/>
                  </a:lnTo>
                  <a:lnTo>
                    <a:pt x="227" y="220"/>
                  </a:lnTo>
                  <a:lnTo>
                    <a:pt x="229" y="220"/>
                  </a:lnTo>
                  <a:lnTo>
                    <a:pt x="230" y="220"/>
                  </a:lnTo>
                  <a:lnTo>
                    <a:pt x="231" y="221"/>
                  </a:lnTo>
                  <a:lnTo>
                    <a:pt x="232" y="221"/>
                  </a:lnTo>
                  <a:lnTo>
                    <a:pt x="233" y="223"/>
                  </a:lnTo>
                  <a:lnTo>
                    <a:pt x="234" y="223"/>
                  </a:lnTo>
                  <a:lnTo>
                    <a:pt x="236" y="224"/>
                  </a:lnTo>
                  <a:lnTo>
                    <a:pt x="237" y="225"/>
                  </a:lnTo>
                  <a:lnTo>
                    <a:pt x="238" y="226"/>
                  </a:lnTo>
                  <a:lnTo>
                    <a:pt x="240" y="227"/>
                  </a:lnTo>
                  <a:lnTo>
                    <a:pt x="242" y="228"/>
                  </a:lnTo>
                  <a:lnTo>
                    <a:pt x="243" y="229"/>
                  </a:lnTo>
                  <a:lnTo>
                    <a:pt x="244" y="230"/>
                  </a:lnTo>
                  <a:lnTo>
                    <a:pt x="245" y="231"/>
                  </a:lnTo>
                  <a:lnTo>
                    <a:pt x="247" y="234"/>
                  </a:lnTo>
                  <a:lnTo>
                    <a:pt x="248" y="235"/>
                  </a:lnTo>
                  <a:lnTo>
                    <a:pt x="249" y="237"/>
                  </a:lnTo>
                  <a:lnTo>
                    <a:pt x="252" y="239"/>
                  </a:lnTo>
                  <a:lnTo>
                    <a:pt x="253" y="241"/>
                  </a:lnTo>
                  <a:lnTo>
                    <a:pt x="255" y="243"/>
                  </a:lnTo>
                  <a:lnTo>
                    <a:pt x="256" y="246"/>
                  </a:lnTo>
                  <a:lnTo>
                    <a:pt x="257" y="249"/>
                  </a:lnTo>
                  <a:lnTo>
                    <a:pt x="259" y="251"/>
                  </a:lnTo>
                  <a:lnTo>
                    <a:pt x="326" y="393"/>
                  </a:lnTo>
                  <a:lnTo>
                    <a:pt x="238" y="393"/>
                  </a:lnTo>
                  <a:lnTo>
                    <a:pt x="187" y="282"/>
                  </a:lnTo>
                  <a:lnTo>
                    <a:pt x="187" y="282"/>
                  </a:lnTo>
                  <a:lnTo>
                    <a:pt x="186" y="279"/>
                  </a:lnTo>
                  <a:lnTo>
                    <a:pt x="185" y="277"/>
                  </a:lnTo>
                  <a:lnTo>
                    <a:pt x="184" y="275"/>
                  </a:lnTo>
                  <a:lnTo>
                    <a:pt x="183" y="274"/>
                  </a:lnTo>
                  <a:lnTo>
                    <a:pt x="182" y="272"/>
                  </a:lnTo>
                  <a:lnTo>
                    <a:pt x="180" y="270"/>
                  </a:lnTo>
                  <a:lnTo>
                    <a:pt x="179" y="269"/>
                  </a:lnTo>
                  <a:lnTo>
                    <a:pt x="178" y="266"/>
                  </a:lnTo>
                  <a:lnTo>
                    <a:pt x="177" y="265"/>
                  </a:lnTo>
                  <a:lnTo>
                    <a:pt x="176" y="263"/>
                  </a:lnTo>
                  <a:lnTo>
                    <a:pt x="175" y="262"/>
                  </a:lnTo>
                  <a:lnTo>
                    <a:pt x="174" y="261"/>
                  </a:lnTo>
                  <a:lnTo>
                    <a:pt x="173" y="260"/>
                  </a:lnTo>
                  <a:lnTo>
                    <a:pt x="171" y="259"/>
                  </a:lnTo>
                  <a:lnTo>
                    <a:pt x="169" y="258"/>
                  </a:lnTo>
                  <a:lnTo>
                    <a:pt x="168" y="256"/>
                  </a:lnTo>
                  <a:lnTo>
                    <a:pt x="166" y="255"/>
                  </a:lnTo>
                  <a:lnTo>
                    <a:pt x="165" y="254"/>
                  </a:lnTo>
                  <a:lnTo>
                    <a:pt x="163" y="254"/>
                  </a:lnTo>
                  <a:lnTo>
                    <a:pt x="162" y="253"/>
                  </a:lnTo>
                  <a:lnTo>
                    <a:pt x="160" y="252"/>
                  </a:lnTo>
                  <a:lnTo>
                    <a:pt x="159" y="252"/>
                  </a:lnTo>
                  <a:lnTo>
                    <a:pt x="156" y="251"/>
                  </a:lnTo>
                  <a:lnTo>
                    <a:pt x="154" y="251"/>
                  </a:lnTo>
                  <a:lnTo>
                    <a:pt x="152" y="251"/>
                  </a:lnTo>
                  <a:lnTo>
                    <a:pt x="150" y="250"/>
                  </a:lnTo>
                  <a:lnTo>
                    <a:pt x="148" y="250"/>
                  </a:lnTo>
                  <a:lnTo>
                    <a:pt x="145" y="250"/>
                  </a:lnTo>
                  <a:lnTo>
                    <a:pt x="143" y="250"/>
                  </a:lnTo>
                  <a:lnTo>
                    <a:pt x="140" y="250"/>
                  </a:lnTo>
                  <a:lnTo>
                    <a:pt x="138" y="250"/>
                  </a:lnTo>
                  <a:lnTo>
                    <a:pt x="136" y="249"/>
                  </a:lnTo>
                  <a:lnTo>
                    <a:pt x="79" y="249"/>
                  </a:lnTo>
                  <a:lnTo>
                    <a:pt x="79" y="393"/>
                  </a:lnTo>
                  <a:lnTo>
                    <a:pt x="0" y="3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5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1" name="Google Shape;11;p15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Google Shape;12;p1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" name="Google Shape;13;p1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Google Shape;14;p1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‹Nr.›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6" Type="http://schemas.openxmlformats.org/officeDocument/2006/relationships/hyperlink" Target="https://doi.org/10.3390/rs15010007" TargetMode="External"/><Relationship Id="rId5" Type="http://schemas.openxmlformats.org/officeDocument/2006/relationships/hyperlink" Target="https://ishraqa.unizwa.edu.om/article_170504.html" TargetMode="External"/><Relationship Id="rId4" Type="http://schemas.openxmlformats.org/officeDocument/2006/relationships/image" Target="../media/image11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image" Target="../media/image9.png"/><Relationship Id="rId7" Type="http://schemas.openxmlformats.org/officeDocument/2006/relationships/image" Target="../media/image3.png"/><Relationship Id="rId12" Type="http://schemas.openxmlformats.org/officeDocument/2006/relationships/image" Target="../media/image8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png"/><Relationship Id="rId11" Type="http://schemas.openxmlformats.org/officeDocument/2006/relationships/image" Target="../media/image7.png"/><Relationship Id="rId5" Type="http://schemas.openxmlformats.org/officeDocument/2006/relationships/image" Target="../media/image11.png"/><Relationship Id="rId10" Type="http://schemas.openxmlformats.org/officeDocument/2006/relationships/image" Target="../media/image6.png"/><Relationship Id="rId4" Type="http://schemas.openxmlformats.org/officeDocument/2006/relationships/image" Target="../media/image10.png"/><Relationship Id="rId9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jpg"/><Relationship Id="rId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jpg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.png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Google Shape;152;p1"/>
          <p:cNvSpPr/>
          <p:nvPr/>
        </p:nvSpPr>
        <p:spPr>
          <a:xfrm>
            <a:off x="784614" y="283169"/>
            <a:ext cx="2418736" cy="1156274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3" name="Google Shape;153;p1"/>
          <p:cNvSpPr txBox="1"/>
          <p:nvPr/>
        </p:nvSpPr>
        <p:spPr>
          <a:xfrm>
            <a:off x="1622838" y="2185490"/>
            <a:ext cx="9144000" cy="27689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F4E79"/>
              </a:buClr>
              <a:buSzPts val="3100"/>
              <a:buFont typeface="Calibri"/>
              <a:buNone/>
            </a:pPr>
            <a:r>
              <a:rPr lang="en-GB" sz="3100" b="1" i="0" u="none" strike="noStrike" cap="none">
                <a:solidFill>
                  <a:srgbClr val="1F4E79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GB" sz="3700" b="1" i="0" u="none" strike="noStrike" cap="none">
                <a:solidFill>
                  <a:srgbClr val="1F4E79"/>
                </a:solidFill>
                <a:latin typeface="Calibri"/>
                <a:ea typeface="Calibri"/>
                <a:cs typeface="Calibri"/>
                <a:sym typeface="Calibri"/>
              </a:rPr>
              <a:t>EOCap4Africa</a:t>
            </a:r>
            <a:br>
              <a:rPr lang="en-GB" sz="31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br>
              <a:rPr lang="en-GB" sz="31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n-GB" sz="3100" b="1" i="0" u="none" strike="noStrike" cap="none">
                <a:solidFill>
                  <a:srgbClr val="1F4E79"/>
                </a:solidFill>
                <a:latin typeface="Calibri"/>
                <a:ea typeface="Calibri"/>
                <a:cs typeface="Calibri"/>
                <a:sym typeface="Calibri"/>
              </a:rPr>
              <a:t>1	How to conduct a Remote Sensing case study</a:t>
            </a:r>
            <a:endParaRPr sz="3600" b="1" i="0" u="none" strike="noStrike" cap="none">
              <a:solidFill>
                <a:srgbClr val="2E75B6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ctr" rtl="0">
              <a:lnSpc>
                <a:spcPct val="90000"/>
              </a:lnSpc>
              <a:spcBef>
                <a:spcPts val="3000"/>
              </a:spcBef>
              <a:spcAft>
                <a:spcPts val="0"/>
              </a:spcAft>
              <a:buClr>
                <a:schemeClr val="dk1"/>
              </a:buClr>
              <a:buSzPts val="1050"/>
              <a:buFont typeface="Calibri"/>
              <a:buNone/>
            </a:pPr>
            <a:br>
              <a:rPr lang="en-GB" sz="10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n-GB" sz="2700" b="1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c) Importance of </a:t>
            </a:r>
            <a:r>
              <a:rPr lang="en-GB" sz="2700" b="1">
                <a:latin typeface="Calibri"/>
                <a:ea typeface="Calibri"/>
                <a:cs typeface="Calibri"/>
                <a:sym typeface="Calibri"/>
              </a:rPr>
              <a:t>f</a:t>
            </a:r>
            <a:r>
              <a:rPr lang="en-GB" sz="2700" b="1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ield (in</a:t>
            </a:r>
            <a:r>
              <a:rPr lang="en-GB" sz="2700" b="1">
                <a:latin typeface="Calibri"/>
                <a:ea typeface="Calibri"/>
                <a:cs typeface="Calibri"/>
                <a:sym typeface="Calibri"/>
              </a:rPr>
              <a:t> s</a:t>
            </a:r>
            <a:r>
              <a:rPr lang="en-GB" sz="2700" b="1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itu) </a:t>
            </a:r>
            <a:r>
              <a:rPr lang="en-GB" sz="2700" b="1">
                <a:latin typeface="Calibri"/>
                <a:ea typeface="Calibri"/>
                <a:cs typeface="Calibri"/>
                <a:sym typeface="Calibri"/>
              </a:rPr>
              <a:t>d</a:t>
            </a:r>
            <a:r>
              <a:rPr lang="en-GB" sz="2700" b="1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ata in Remote Sensing</a:t>
            </a:r>
            <a:endParaRPr/>
          </a:p>
        </p:txBody>
      </p:sp>
      <p:cxnSp>
        <p:nvCxnSpPr>
          <p:cNvPr id="154" name="Google Shape;154;p1"/>
          <p:cNvCxnSpPr/>
          <p:nvPr/>
        </p:nvCxnSpPr>
        <p:spPr>
          <a:xfrm>
            <a:off x="1938954" y="5032143"/>
            <a:ext cx="8522208" cy="0"/>
          </a:xfrm>
          <a:prstGeom prst="straightConnector1">
            <a:avLst/>
          </a:prstGeom>
          <a:noFill/>
          <a:ln w="31750" cap="flat" cmpd="sng">
            <a:solidFill>
              <a:srgbClr val="1E4E79"/>
            </a:solidFill>
            <a:prstDash val="solid"/>
            <a:miter lim="800000"/>
            <a:headEnd type="none" w="sm" len="sm"/>
            <a:tailEnd type="none" w="sm" len="sm"/>
          </a:ln>
        </p:spPr>
      </p:cxnSp>
      <p:grpSp>
        <p:nvGrpSpPr>
          <p:cNvPr id="155" name="Google Shape;155;p1"/>
          <p:cNvGrpSpPr/>
          <p:nvPr/>
        </p:nvGrpSpPr>
        <p:grpSpPr>
          <a:xfrm>
            <a:off x="1098931" y="5326428"/>
            <a:ext cx="9855759" cy="749899"/>
            <a:chOff x="1098931" y="5326428"/>
            <a:chExt cx="9855759" cy="749899"/>
          </a:xfrm>
        </p:grpSpPr>
        <p:grpSp>
          <p:nvGrpSpPr>
            <p:cNvPr id="156" name="Google Shape;156;p1"/>
            <p:cNvGrpSpPr/>
            <p:nvPr/>
          </p:nvGrpSpPr>
          <p:grpSpPr>
            <a:xfrm>
              <a:off x="1098931" y="5340828"/>
              <a:ext cx="9082114" cy="735499"/>
              <a:chOff x="609597" y="5421223"/>
              <a:chExt cx="9082114" cy="735499"/>
            </a:xfrm>
          </p:grpSpPr>
          <p:pic>
            <p:nvPicPr>
              <p:cNvPr id="157" name="Google Shape;157;p1" descr="Ein Bild, das Text, Schrift, Grafiken, Screenshot enthält.&#10;&#10;Automatisch generierte Beschreibung"/>
              <p:cNvPicPr preferRelativeResize="0"/>
              <p:nvPr/>
            </p:nvPicPr>
            <p:blipFill rotWithShape="1">
              <a:blip r:embed="rId3">
                <a:alphaModFix/>
              </a:blip>
              <a:srcRect/>
              <a:stretch/>
            </p:blipFill>
            <p:spPr>
              <a:xfrm>
                <a:off x="609597" y="5436722"/>
                <a:ext cx="1644246" cy="720000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158" name="Google Shape;158;p1" descr="Ein Bild, das Schrift, Grafiken, Logo, Screenshot enthält.&#10;&#10;Automatisch generierte Beschreibung"/>
              <p:cNvPicPr preferRelativeResize="0"/>
              <p:nvPr/>
            </p:nvPicPr>
            <p:blipFill rotWithShape="1">
              <a:blip r:embed="rId4">
                <a:alphaModFix/>
              </a:blip>
              <a:srcRect/>
              <a:stretch/>
            </p:blipFill>
            <p:spPr>
              <a:xfrm>
                <a:off x="2445867" y="5436722"/>
                <a:ext cx="861328" cy="720000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159" name="Google Shape;159;p1" descr="Ein Bild, das Schwarz, Dunkelheit enthält.&#10;&#10;Automatisch generierte Beschreibung"/>
              <p:cNvPicPr preferRelativeResize="0"/>
              <p:nvPr/>
            </p:nvPicPr>
            <p:blipFill rotWithShape="1">
              <a:blip r:embed="rId5">
                <a:alphaModFix/>
              </a:blip>
              <a:srcRect/>
              <a:stretch/>
            </p:blipFill>
            <p:spPr>
              <a:xfrm>
                <a:off x="3499219" y="5436722"/>
                <a:ext cx="1800000" cy="720000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160" name="Google Shape;160;p1" descr="Ein Bild, das Logo, Grafiken, Symbol, Clipart enthält.&#10;&#10;Automatisch generierte Beschreibung"/>
              <p:cNvPicPr preferRelativeResize="0"/>
              <p:nvPr/>
            </p:nvPicPr>
            <p:blipFill rotWithShape="1">
              <a:blip r:embed="rId6">
                <a:alphaModFix/>
              </a:blip>
              <a:srcRect/>
              <a:stretch/>
            </p:blipFill>
            <p:spPr>
              <a:xfrm>
                <a:off x="5491243" y="5436722"/>
                <a:ext cx="837209" cy="720000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161" name="Google Shape;161;p1" descr="Ein Bild, das Text, Logo, Design, Darstellung enthält.&#10;&#10;Automatisch generierte Beschreibung"/>
              <p:cNvPicPr preferRelativeResize="0"/>
              <p:nvPr/>
            </p:nvPicPr>
            <p:blipFill rotWithShape="1">
              <a:blip r:embed="rId7">
                <a:alphaModFix/>
              </a:blip>
              <a:srcRect/>
              <a:stretch/>
            </p:blipFill>
            <p:spPr>
              <a:xfrm>
                <a:off x="6520476" y="5421223"/>
                <a:ext cx="2278481" cy="720000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162" name="Google Shape;162;p1" descr="Ein Bild, das Symbol, Grafiken, Flagge enthält.&#10;&#10;Automatisch generierte Beschreibung"/>
              <p:cNvPicPr preferRelativeResize="0"/>
              <p:nvPr/>
            </p:nvPicPr>
            <p:blipFill rotWithShape="1">
              <a:blip r:embed="rId8">
                <a:alphaModFix/>
              </a:blip>
              <a:srcRect/>
              <a:stretch/>
            </p:blipFill>
            <p:spPr>
              <a:xfrm>
                <a:off x="8990981" y="5421223"/>
                <a:ext cx="700730" cy="720000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pic>
          <p:nvPicPr>
            <p:cNvPr id="163" name="Google Shape;163;p1" descr="KNUST Logo"/>
            <p:cNvPicPr preferRelativeResize="0"/>
            <p:nvPr/>
          </p:nvPicPr>
          <p:blipFill rotWithShape="1">
            <a:blip r:embed="rId9">
              <a:alphaModFix/>
            </a:blip>
            <a:srcRect/>
            <a:stretch/>
          </p:blipFill>
          <p:spPr>
            <a:xfrm>
              <a:off x="10373069" y="5326428"/>
              <a:ext cx="581621" cy="734400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164" name="Google Shape;164;p1"/>
          <p:cNvGrpSpPr/>
          <p:nvPr/>
        </p:nvGrpSpPr>
        <p:grpSpPr>
          <a:xfrm>
            <a:off x="1622838" y="139853"/>
            <a:ext cx="9360000" cy="1377319"/>
            <a:chOff x="1622838" y="139853"/>
            <a:chExt cx="9360000" cy="1377319"/>
          </a:xfrm>
        </p:grpSpPr>
        <p:pic>
          <p:nvPicPr>
            <p:cNvPr id="165" name="Google Shape;165;p1"/>
            <p:cNvPicPr preferRelativeResize="0"/>
            <p:nvPr/>
          </p:nvPicPr>
          <p:blipFill rotWithShape="1">
            <a:blip r:embed="rId10">
              <a:alphaModFix/>
            </a:blip>
            <a:srcRect/>
            <a:stretch/>
          </p:blipFill>
          <p:spPr>
            <a:xfrm>
              <a:off x="1622838" y="139853"/>
              <a:ext cx="9360000" cy="1377319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66" name="Google Shape;166;p1" descr="Ein Bild, das Text, Schrift, Grafiken, weiß enthält.&#10;&#10;Automatisch generierte Beschreibung"/>
            <p:cNvPicPr preferRelativeResize="0"/>
            <p:nvPr/>
          </p:nvPicPr>
          <p:blipFill rotWithShape="1">
            <a:blip r:embed="rId11">
              <a:alphaModFix/>
            </a:blip>
            <a:srcRect/>
            <a:stretch/>
          </p:blipFill>
          <p:spPr>
            <a:xfrm>
              <a:off x="5218909" y="300517"/>
              <a:ext cx="2646279" cy="936347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167" name="Google Shape;167;p1"/>
          <p:cNvPicPr preferRelativeResize="0"/>
          <p:nvPr/>
        </p:nvPicPr>
        <p:blipFill rotWithShape="1">
          <a:blip r:embed="rId12">
            <a:alphaModFix amt="30000"/>
          </a:blip>
          <a:srcRect/>
          <a:stretch/>
        </p:blipFill>
        <p:spPr>
          <a:xfrm rot="-5400000">
            <a:off x="-3042044" y="3163081"/>
            <a:ext cx="6768000" cy="53183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5" name="Google Shape;275;p10"/>
          <p:cNvSpPr txBox="1"/>
          <p:nvPr/>
        </p:nvSpPr>
        <p:spPr>
          <a:xfrm>
            <a:off x="2174225" y="-8164"/>
            <a:ext cx="7740015" cy="8617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b="1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3200" b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Best practices for using </a:t>
            </a:r>
            <a:r>
              <a:rPr lang="en-GB" sz="3200" b="1" i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in situ</a:t>
            </a:r>
            <a:r>
              <a:rPr lang="en-GB" sz="3200" b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 data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76" name="Google Shape;276;p10" descr="Ein Bild, das Schwarz, Dunkelheit enthält.&#10;&#10;Automatisch generierte Beschreibu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235462" y="112704"/>
            <a:ext cx="720000" cy="7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277" name="Google Shape;277;p10"/>
          <p:cNvSpPr txBox="1">
            <a:spLocks noGrp="1"/>
          </p:cNvSpPr>
          <p:nvPr>
            <p:ph type="ftr" idx="11"/>
          </p:nvPr>
        </p:nvSpPr>
        <p:spPr>
          <a:xfrm>
            <a:off x="3512820" y="6489056"/>
            <a:ext cx="5166360" cy="23241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EOCap4Africa – E1c Importance of Field (In-Situ) Data in Remote Sensing</a:t>
            </a:r>
            <a:endParaRPr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78" name="Google Shape;278;p1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10</a:t>
            </a:fld>
            <a:endParaRPr/>
          </a:p>
        </p:txBody>
      </p:sp>
      <p:pic>
        <p:nvPicPr>
          <p:cNvPr id="279" name="Google Shape;279;p10"/>
          <p:cNvPicPr preferRelativeResize="0"/>
          <p:nvPr/>
        </p:nvPicPr>
        <p:blipFill rotWithShape="1">
          <a:blip r:embed="rId4">
            <a:alphaModFix amt="30000"/>
          </a:blip>
          <a:srcRect/>
          <a:stretch/>
        </p:blipFill>
        <p:spPr>
          <a:xfrm rot="-5400000">
            <a:off x="-3042044" y="3163081"/>
            <a:ext cx="6768000" cy="531838"/>
          </a:xfrm>
          <a:prstGeom prst="rect">
            <a:avLst/>
          </a:prstGeom>
          <a:noFill/>
          <a:ln>
            <a:noFill/>
          </a:ln>
        </p:spPr>
      </p:pic>
      <p:sp>
        <p:nvSpPr>
          <p:cNvPr id="280" name="Google Shape;280;p10"/>
          <p:cNvSpPr txBox="1"/>
          <p:nvPr/>
        </p:nvSpPr>
        <p:spPr>
          <a:xfrm>
            <a:off x="1234925" y="1150258"/>
            <a:ext cx="10508342" cy="48936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b="1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400" b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Use standardized protocols</a:t>
            </a:r>
            <a:r>
              <a:rPr lang="en-GB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 </a:t>
            </a:r>
            <a:endParaRPr sz="24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en-GB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Follow global methodologies for data collection (e.g., FAO Land Cover Classification)</a:t>
            </a:r>
            <a:endParaRPr sz="24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400" b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Ensure spatial alignment</a:t>
            </a:r>
            <a:r>
              <a:rPr lang="en-GB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 </a:t>
            </a:r>
            <a:endParaRPr sz="24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en-GB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Match field data coordinates with satellite imagery</a:t>
            </a:r>
            <a:endParaRPr sz="24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400" b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Automate data collection</a:t>
            </a:r>
            <a:r>
              <a:rPr lang="en-GB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 </a:t>
            </a:r>
            <a:endParaRPr sz="24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en-GB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Use GPS, sensors, and mobile apps for accuracy</a:t>
            </a:r>
            <a:endParaRPr sz="24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400" b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Combine multiple data sources</a:t>
            </a:r>
            <a:r>
              <a:rPr lang="en-GB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 </a:t>
            </a:r>
            <a:endParaRPr sz="24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en-GB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Improve validation by integrating drone imagery, government datasets, and historical records</a:t>
            </a:r>
            <a:endParaRPr sz="24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1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4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Document metadata</a:t>
            </a:r>
            <a:r>
              <a:rPr lang="en-GB" sz="24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 </a:t>
            </a:r>
            <a:endParaRPr sz="2400" b="0" i="0" u="none" strike="noStrike" cap="none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342900" marR="0" lvl="1" indent="-342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en-GB" sz="24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Record who collected data, when, and under what conditions</a:t>
            </a:r>
            <a:endParaRPr sz="1800" b="0" i="0" u="none" strike="noStrike" cap="none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b="1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" name="Google Shape;286;p11"/>
          <p:cNvSpPr txBox="1"/>
          <p:nvPr/>
        </p:nvSpPr>
        <p:spPr>
          <a:xfrm>
            <a:off x="2174225" y="-8164"/>
            <a:ext cx="7740015" cy="8617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b="1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3200" b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Choose </a:t>
            </a:r>
            <a:r>
              <a:rPr lang="en-GB" sz="3200" b="1" i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in situ</a:t>
            </a:r>
            <a:r>
              <a:rPr lang="en-GB" sz="3200" b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 data for your own case study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87" name="Google Shape;287;p11" descr="Ein Bild, das Schwarz, Dunkelheit enthält.&#10;&#10;Automatisch generierte Beschreibu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235462" y="112704"/>
            <a:ext cx="720000" cy="7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288" name="Google Shape;288;p11"/>
          <p:cNvSpPr txBox="1">
            <a:spLocks noGrp="1"/>
          </p:cNvSpPr>
          <p:nvPr>
            <p:ph type="ftr" idx="11"/>
          </p:nvPr>
        </p:nvSpPr>
        <p:spPr>
          <a:xfrm>
            <a:off x="3512820" y="6489056"/>
            <a:ext cx="5166360" cy="23241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EOCap4Africa – E1c Importance of Field (In-Situ) Data in Remote Sensing</a:t>
            </a:r>
            <a:endParaRPr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9" name="Google Shape;289;p1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11</a:t>
            </a:fld>
            <a:endParaRPr/>
          </a:p>
        </p:txBody>
      </p:sp>
      <p:pic>
        <p:nvPicPr>
          <p:cNvPr id="290" name="Google Shape;290;p11"/>
          <p:cNvPicPr preferRelativeResize="0"/>
          <p:nvPr/>
        </p:nvPicPr>
        <p:blipFill rotWithShape="1">
          <a:blip r:embed="rId4">
            <a:alphaModFix amt="30000"/>
          </a:blip>
          <a:srcRect/>
          <a:stretch/>
        </p:blipFill>
        <p:spPr>
          <a:xfrm rot="-5400000">
            <a:off x="-3042044" y="3163081"/>
            <a:ext cx="6768000" cy="531838"/>
          </a:xfrm>
          <a:prstGeom prst="rect">
            <a:avLst/>
          </a:prstGeom>
          <a:noFill/>
          <a:ln>
            <a:noFill/>
          </a:ln>
        </p:spPr>
      </p:pic>
      <p:sp>
        <p:nvSpPr>
          <p:cNvPr id="291" name="Google Shape;291;p11"/>
          <p:cNvSpPr/>
          <p:nvPr/>
        </p:nvSpPr>
        <p:spPr>
          <a:xfrm>
            <a:off x="1851000" y="1368101"/>
            <a:ext cx="8490000" cy="3957900"/>
          </a:xfrm>
          <a:prstGeom prst="rect">
            <a:avLst/>
          </a:prstGeom>
          <a:solidFill>
            <a:srgbClr val="1F4E79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800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Within the next 20 minutes:</a:t>
            </a:r>
            <a:endParaRPr sz="2800">
              <a:solidFill>
                <a:schemeClr val="lt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800">
              <a:solidFill>
                <a:schemeClr val="lt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457200" marR="0" lvl="0" indent="-40640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Arial Narrow"/>
              <a:buChar char="●"/>
            </a:pPr>
            <a:r>
              <a:rPr lang="en-GB" sz="2800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Think of at least </a:t>
            </a:r>
            <a:r>
              <a:rPr lang="en-GB" sz="2800" b="1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three types of </a:t>
            </a:r>
            <a:r>
              <a:rPr lang="en-GB" sz="2800" b="1" i="1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in situ</a:t>
            </a:r>
            <a:r>
              <a:rPr lang="en-GB" sz="2800" b="1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 data</a:t>
            </a:r>
            <a:r>
              <a:rPr lang="en-GB" sz="2800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 you can use to make your case study better!</a:t>
            </a:r>
            <a:endParaRPr sz="2800">
              <a:solidFill>
                <a:schemeClr val="lt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45720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800">
              <a:solidFill>
                <a:schemeClr val="lt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457200" marR="0" lvl="0" indent="-40640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Arial Narrow"/>
              <a:buChar char="●"/>
            </a:pPr>
            <a:r>
              <a:rPr lang="en-GB" sz="2800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Go outside, </a:t>
            </a:r>
            <a:r>
              <a:rPr lang="en-GB" sz="2800" b="1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take your phone with you</a:t>
            </a:r>
            <a:r>
              <a:rPr lang="en-GB" sz="2800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, and do some in-situ sampling (GPS tagged pictures, Quick Capture [needs to be prepared by supervisor])</a:t>
            </a:r>
            <a:endParaRPr sz="2800">
              <a:solidFill>
                <a:schemeClr val="lt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7" name="Google Shape;297;p12" descr="Ein Bild, das Schwarz, Dunkelheit enthält.&#10;&#10;Automatisch generierte Beschreibu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235462" y="112704"/>
            <a:ext cx="720000" cy="7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298" name="Google Shape;298;p12"/>
          <p:cNvSpPr txBox="1">
            <a:spLocks noGrp="1"/>
          </p:cNvSpPr>
          <p:nvPr>
            <p:ph type="ftr" idx="11"/>
          </p:nvPr>
        </p:nvSpPr>
        <p:spPr>
          <a:xfrm>
            <a:off x="3512820" y="6489056"/>
            <a:ext cx="5166360" cy="23241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EOCap4Africa</a:t>
            </a:r>
            <a:r>
              <a:rPr lang="en-GB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GB"/>
              <a:t>– </a:t>
            </a:r>
            <a:r>
              <a:rPr lang="en-GB">
                <a:latin typeface="Calibri"/>
                <a:ea typeface="Calibri"/>
                <a:cs typeface="Calibri"/>
                <a:sym typeface="Calibri"/>
              </a:rPr>
              <a:t>E1c Importance of Field (In-Situ) Data in Remote Sensing</a:t>
            </a:r>
            <a:endParaRPr/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9" name="Google Shape;299;p1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12</a:t>
            </a:fld>
            <a:endParaRPr/>
          </a:p>
        </p:txBody>
      </p:sp>
      <p:pic>
        <p:nvPicPr>
          <p:cNvPr id="300" name="Google Shape;300;p12"/>
          <p:cNvPicPr preferRelativeResize="0"/>
          <p:nvPr/>
        </p:nvPicPr>
        <p:blipFill rotWithShape="1">
          <a:blip r:embed="rId4">
            <a:alphaModFix amt="30000"/>
          </a:blip>
          <a:srcRect/>
          <a:stretch/>
        </p:blipFill>
        <p:spPr>
          <a:xfrm rot="-5400000">
            <a:off x="-3042044" y="3163081"/>
            <a:ext cx="6768000" cy="531838"/>
          </a:xfrm>
          <a:prstGeom prst="rect">
            <a:avLst/>
          </a:prstGeom>
          <a:noFill/>
          <a:ln>
            <a:noFill/>
          </a:ln>
        </p:spPr>
      </p:pic>
      <p:sp>
        <p:nvSpPr>
          <p:cNvPr id="301" name="Google Shape;301;p12"/>
          <p:cNvSpPr txBox="1"/>
          <p:nvPr/>
        </p:nvSpPr>
        <p:spPr>
          <a:xfrm>
            <a:off x="1354247" y="1538098"/>
            <a:ext cx="9884400" cy="421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800" b="1" i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In situ</a:t>
            </a:r>
            <a:r>
              <a:rPr lang="en-GB" sz="2800" b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 data is essential for validating </a:t>
            </a:r>
            <a:r>
              <a:rPr lang="en-GB" sz="28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remote sensing analysis</a:t>
            </a:r>
            <a:endParaRPr sz="28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800" b="1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800" b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Ground truthing improves </a:t>
            </a:r>
            <a:r>
              <a:rPr lang="en-GB" sz="28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classification accuracy and interpretation</a:t>
            </a:r>
            <a:endParaRPr sz="28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800" b="1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8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Challenges include</a:t>
            </a:r>
            <a:r>
              <a:rPr lang="en-GB" sz="2800" b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 cost, errors, and limited coverage, </a:t>
            </a:r>
            <a:r>
              <a:rPr lang="en-GB" sz="28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but best practices help improve reliability</a:t>
            </a:r>
            <a:endParaRPr sz="2800" b="1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b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1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b="0" i="0" u="none" strike="noStrike" cap="none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302" name="Google Shape;302;p12"/>
          <p:cNvSpPr txBox="1"/>
          <p:nvPr/>
        </p:nvSpPr>
        <p:spPr>
          <a:xfrm>
            <a:off x="2174225" y="-8164"/>
            <a:ext cx="7346920" cy="8617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b="1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3200" b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Summary &amp; key Takeaways</a:t>
            </a:r>
            <a:endParaRPr sz="1800" b="1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" name="Google Shape;308;p13"/>
          <p:cNvSpPr txBox="1"/>
          <p:nvPr/>
        </p:nvSpPr>
        <p:spPr>
          <a:xfrm>
            <a:off x="2174225" y="-26306"/>
            <a:ext cx="5623349" cy="8617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b="1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3200" b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Sources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09" name="Google Shape;309;p13" descr="Ein Bild, das Schwarz, Dunkelheit enthält.&#10;&#10;Automatisch generierte Beschreibu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235462" y="112704"/>
            <a:ext cx="720000" cy="7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310" name="Google Shape;310;p13"/>
          <p:cNvSpPr txBox="1">
            <a:spLocks noGrp="1"/>
          </p:cNvSpPr>
          <p:nvPr>
            <p:ph type="ftr" idx="11"/>
          </p:nvPr>
        </p:nvSpPr>
        <p:spPr>
          <a:xfrm>
            <a:off x="3512820" y="6489056"/>
            <a:ext cx="5166360" cy="23241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EOCap4Africa – E1c Importance of Field (</a:t>
            </a:r>
            <a:r>
              <a:rPr lang="en-GB">
                <a:latin typeface="Calibri"/>
                <a:ea typeface="Calibri"/>
                <a:cs typeface="Calibri"/>
                <a:sym typeface="Calibri"/>
              </a:rPr>
              <a:t>In-Situ) </a:t>
            </a:r>
            <a:r>
              <a:rPr lang="en-GB"/>
              <a:t>Data </a:t>
            </a:r>
            <a:r>
              <a:rPr lang="en-GB">
                <a:latin typeface="Calibri"/>
                <a:ea typeface="Calibri"/>
                <a:cs typeface="Calibri"/>
                <a:sym typeface="Calibri"/>
              </a:rPr>
              <a:t>in Remote Sensing</a:t>
            </a:r>
            <a:endParaRPr/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11" name="Google Shape;311;p1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13</a:t>
            </a:fld>
            <a:endParaRPr/>
          </a:p>
        </p:txBody>
      </p:sp>
      <p:pic>
        <p:nvPicPr>
          <p:cNvPr id="312" name="Google Shape;312;p13"/>
          <p:cNvPicPr preferRelativeResize="0"/>
          <p:nvPr/>
        </p:nvPicPr>
        <p:blipFill rotWithShape="1">
          <a:blip r:embed="rId4">
            <a:alphaModFix amt="30000"/>
          </a:blip>
          <a:srcRect/>
          <a:stretch/>
        </p:blipFill>
        <p:spPr>
          <a:xfrm rot="-5400000">
            <a:off x="-3042044" y="3163081"/>
            <a:ext cx="6768000" cy="531838"/>
          </a:xfrm>
          <a:prstGeom prst="rect">
            <a:avLst/>
          </a:prstGeom>
          <a:noFill/>
          <a:ln>
            <a:noFill/>
          </a:ln>
        </p:spPr>
      </p:pic>
      <p:sp>
        <p:nvSpPr>
          <p:cNvPr id="313" name="Google Shape;313;p13"/>
          <p:cNvSpPr txBox="1"/>
          <p:nvPr/>
        </p:nvSpPr>
        <p:spPr>
          <a:xfrm>
            <a:off x="807462" y="1116695"/>
            <a:ext cx="11271900" cy="406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0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Alkindi, K. M. (2022, February 1). </a:t>
            </a:r>
            <a:r>
              <a:rPr lang="en-GB" sz="2000" i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The use of remote sensing will be a boon for farmers</a:t>
            </a:r>
            <a:r>
              <a:rPr lang="en-GB" sz="20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. UNESCO Chair on Aflaj Studies. Retrieved February 10, 2025, from </a:t>
            </a:r>
            <a:r>
              <a:rPr lang="en-GB" sz="2000" u="sng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https://ishraqa.unizwa.edu.om/article_170504.html</a:t>
            </a:r>
            <a:endParaRPr sz="18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0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Morales-Hidalgo, D., Kleinn, C., &amp; Scott, C. T. (2017). </a:t>
            </a:r>
            <a:r>
              <a:rPr lang="en-GB" sz="2000" i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Voluntary guidelines on national forest monitoring</a:t>
            </a:r>
            <a:r>
              <a:rPr lang="en-GB" sz="20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. Food and Agriculture Organization of the United Nations. ISBN 978-92-5-109619-2.</a:t>
            </a:r>
            <a:endParaRPr sz="20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0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0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Zhang, Y., Yang, Y., Zhang, Q., Wang, X., &amp; Others. (2022). </a:t>
            </a:r>
            <a:r>
              <a:rPr lang="en-GB" sz="2000" i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Toward multi-stage phenotyping of soybean with multimodal UAV sensor data: A comparison of machine learning approaches for leaf area index estimation</a:t>
            </a:r>
            <a:r>
              <a:rPr lang="en-GB" sz="20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. </a:t>
            </a:r>
            <a:r>
              <a:rPr lang="en-GB" sz="2000" i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Remote Sensing, 15</a:t>
            </a:r>
            <a:r>
              <a:rPr lang="en-GB" sz="20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(1), 7. </a:t>
            </a:r>
            <a:r>
              <a:rPr lang="en-GB" sz="2000" u="sng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https://doi.org/10.3390/rs15010007</a:t>
            </a:r>
            <a:endParaRPr sz="18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0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0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0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0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8" name="Google Shape;318;p14"/>
          <p:cNvSpPr txBox="1">
            <a:spLocks noGrp="1"/>
          </p:cNvSpPr>
          <p:nvPr>
            <p:ph type="ctrTitle"/>
          </p:nvPr>
        </p:nvSpPr>
        <p:spPr>
          <a:xfrm>
            <a:off x="1177632" y="2586648"/>
            <a:ext cx="9755206" cy="27689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F4E79"/>
              </a:buClr>
              <a:buSzPts val="4000"/>
              <a:buFont typeface="Calibri"/>
              <a:buNone/>
            </a:pPr>
            <a:r>
              <a:rPr lang="en-GB" sz="4000" b="1" i="0">
                <a:solidFill>
                  <a:srgbClr val="1F4E79"/>
                </a:solidFill>
                <a:latin typeface="Calibri"/>
                <a:ea typeface="Calibri"/>
                <a:cs typeface="Calibri"/>
                <a:sym typeface="Calibri"/>
              </a:rPr>
              <a:t>Thank you for your attention!</a:t>
            </a:r>
            <a:br>
              <a:rPr lang="en-GB" sz="4000" b="1" i="0">
                <a:solidFill>
                  <a:srgbClr val="1F4E79"/>
                </a:solidFill>
                <a:latin typeface="Calibri"/>
                <a:ea typeface="Calibri"/>
                <a:cs typeface="Calibri"/>
                <a:sym typeface="Calibri"/>
              </a:rPr>
            </a:br>
            <a:br>
              <a:rPr lang="en-GB" sz="3100" b="1" i="0">
                <a:solidFill>
                  <a:srgbClr val="1F4E79"/>
                </a:solidFill>
                <a:latin typeface="Calibri"/>
                <a:ea typeface="Calibri"/>
                <a:cs typeface="Calibri"/>
                <a:sym typeface="Calibri"/>
              </a:rPr>
            </a:br>
            <a:br>
              <a:rPr lang="en-GB" sz="3100" b="1" i="0">
                <a:solidFill>
                  <a:srgbClr val="1F4E79"/>
                </a:solidFill>
                <a:latin typeface="Calibri"/>
                <a:ea typeface="Calibri"/>
                <a:cs typeface="Calibri"/>
                <a:sym typeface="Calibri"/>
              </a:rPr>
            </a:br>
            <a:br>
              <a:rPr lang="en-GB" sz="3100" b="1" i="0">
                <a:solidFill>
                  <a:srgbClr val="1F4E79"/>
                </a:solidFill>
                <a:latin typeface="Calibri"/>
                <a:ea typeface="Calibri"/>
                <a:cs typeface="Calibri"/>
                <a:sym typeface="Calibri"/>
              </a:rPr>
            </a:br>
            <a:br>
              <a:rPr lang="en-GB" sz="1050"/>
            </a:br>
            <a:endParaRPr sz="3600" b="1">
              <a:solidFill>
                <a:srgbClr val="2E75B5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19" name="Google Shape;319;p14"/>
          <p:cNvSpPr txBox="1"/>
          <p:nvPr/>
        </p:nvSpPr>
        <p:spPr>
          <a:xfrm>
            <a:off x="1259148" y="4087500"/>
            <a:ext cx="4915800" cy="172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lang="en-GB" sz="1800" b="1">
                <a:solidFill>
                  <a:srgbClr val="4D4D4D"/>
                </a:solidFill>
              </a:rPr>
              <a:t>Dr. Insa Otte, Hanna Schulten </a:t>
            </a:r>
            <a:endParaRPr sz="1800" b="1">
              <a:solidFill>
                <a:srgbClr val="4D4D4D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lang="en-GB" sz="1800" b="1">
                <a:solidFill>
                  <a:srgbClr val="4D4D4D"/>
                </a:solidFill>
              </a:rPr>
              <a:t>(on behalf of the EOCap4Africa Team) </a:t>
            </a:r>
            <a:endParaRPr sz="1800" b="1">
              <a:solidFill>
                <a:srgbClr val="4D4D4D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lang="en-GB" sz="1800" b="1">
                <a:solidFill>
                  <a:srgbClr val="4D4D4D"/>
                </a:solidFill>
              </a:rPr>
              <a:t>and colleagues</a:t>
            </a:r>
            <a:endParaRPr sz="1800" b="1">
              <a:solidFill>
                <a:srgbClr val="4D4D4D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</a:pPr>
            <a:endParaRPr sz="1800" b="1">
              <a:solidFill>
                <a:srgbClr val="4D4D4D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4D4D4D"/>
              </a:buClr>
              <a:buSzPts val="1600"/>
              <a:buFont typeface="Arial"/>
              <a:buNone/>
            </a:pPr>
            <a:r>
              <a:rPr lang="en-GB" sz="1600">
                <a:solidFill>
                  <a:srgbClr val="4D4D4D"/>
                </a:solidFill>
              </a:rPr>
              <a:t>insa.otte@uni-wuerzburg.de</a:t>
            </a:r>
            <a:endParaRPr>
              <a:solidFill>
                <a:schemeClr val="dk1"/>
              </a:solidFill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4D4D4D"/>
              </a:buClr>
              <a:buSzPts val="1600"/>
              <a:buFont typeface="Arial"/>
              <a:buNone/>
            </a:pPr>
            <a:endParaRPr sz="1800" b="1">
              <a:solidFill>
                <a:srgbClr val="4D4D4D"/>
              </a:solidFill>
            </a:endParaRPr>
          </a:p>
        </p:txBody>
      </p:sp>
      <p:sp>
        <p:nvSpPr>
          <p:cNvPr id="320" name="Google Shape;320;p1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14</a:t>
            </a:fld>
            <a:endParaRPr/>
          </a:p>
        </p:txBody>
      </p:sp>
      <p:grpSp>
        <p:nvGrpSpPr>
          <p:cNvPr id="321" name="Google Shape;321;p14"/>
          <p:cNvGrpSpPr/>
          <p:nvPr/>
        </p:nvGrpSpPr>
        <p:grpSpPr>
          <a:xfrm>
            <a:off x="1622838" y="139853"/>
            <a:ext cx="9360000" cy="1377319"/>
            <a:chOff x="1622838" y="139853"/>
            <a:chExt cx="9360000" cy="1377319"/>
          </a:xfrm>
        </p:grpSpPr>
        <p:pic>
          <p:nvPicPr>
            <p:cNvPr id="322" name="Google Shape;322;p14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1622838" y="139853"/>
              <a:ext cx="9360000" cy="1377319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23" name="Google Shape;323;p14" descr="Ein Bild, das Text, Schrift, Grafiken, weiß enthält.&#10;&#10;Automatisch generierte Beschreibung"/>
            <p:cNvPicPr preferRelativeResize="0"/>
            <p:nvPr/>
          </p:nvPicPr>
          <p:blipFill rotWithShape="1">
            <a:blip r:embed="rId4">
              <a:alphaModFix/>
            </a:blip>
            <a:srcRect/>
            <a:stretch/>
          </p:blipFill>
          <p:spPr>
            <a:xfrm>
              <a:off x="5218909" y="300517"/>
              <a:ext cx="2646279" cy="936347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324" name="Google Shape;324;p14"/>
          <p:cNvPicPr preferRelativeResize="0"/>
          <p:nvPr/>
        </p:nvPicPr>
        <p:blipFill rotWithShape="1">
          <a:blip r:embed="rId5">
            <a:alphaModFix amt="30000"/>
          </a:blip>
          <a:srcRect/>
          <a:stretch/>
        </p:blipFill>
        <p:spPr>
          <a:xfrm rot="-5400000">
            <a:off x="-3042044" y="3163081"/>
            <a:ext cx="6768000" cy="531838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25" name="Google Shape;325;p14"/>
          <p:cNvGrpSpPr/>
          <p:nvPr/>
        </p:nvGrpSpPr>
        <p:grpSpPr>
          <a:xfrm>
            <a:off x="1259143" y="5753578"/>
            <a:ext cx="9855759" cy="749899"/>
            <a:chOff x="1098931" y="5326428"/>
            <a:chExt cx="9855759" cy="749899"/>
          </a:xfrm>
        </p:grpSpPr>
        <p:grpSp>
          <p:nvGrpSpPr>
            <p:cNvPr id="326" name="Google Shape;326;p14"/>
            <p:cNvGrpSpPr/>
            <p:nvPr/>
          </p:nvGrpSpPr>
          <p:grpSpPr>
            <a:xfrm>
              <a:off x="1098931" y="5340828"/>
              <a:ext cx="9082114" cy="735499"/>
              <a:chOff x="609597" y="5421223"/>
              <a:chExt cx="9082114" cy="735499"/>
            </a:xfrm>
          </p:grpSpPr>
          <p:pic>
            <p:nvPicPr>
              <p:cNvPr id="327" name="Google Shape;327;p14" descr="Ein Bild, das Text, Schrift, Grafiken, Screenshot enthält.&#10;&#10;Automatisch generierte Beschreibung"/>
              <p:cNvPicPr preferRelativeResize="0"/>
              <p:nvPr/>
            </p:nvPicPr>
            <p:blipFill rotWithShape="1">
              <a:blip r:embed="rId6">
                <a:alphaModFix/>
              </a:blip>
              <a:srcRect/>
              <a:stretch/>
            </p:blipFill>
            <p:spPr>
              <a:xfrm>
                <a:off x="609597" y="5436722"/>
                <a:ext cx="1644246" cy="720000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328" name="Google Shape;328;p14" descr="Ein Bild, das Schrift, Grafiken, Logo, Screenshot enthält.&#10;&#10;Automatisch generierte Beschreibung"/>
              <p:cNvPicPr preferRelativeResize="0"/>
              <p:nvPr/>
            </p:nvPicPr>
            <p:blipFill rotWithShape="1">
              <a:blip r:embed="rId7">
                <a:alphaModFix/>
              </a:blip>
              <a:srcRect/>
              <a:stretch/>
            </p:blipFill>
            <p:spPr>
              <a:xfrm>
                <a:off x="2445867" y="5436722"/>
                <a:ext cx="861328" cy="720000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329" name="Google Shape;329;p14" descr="Ein Bild, das Schwarz, Dunkelheit enthält.&#10;&#10;Automatisch generierte Beschreibung"/>
              <p:cNvPicPr preferRelativeResize="0"/>
              <p:nvPr/>
            </p:nvPicPr>
            <p:blipFill rotWithShape="1">
              <a:blip r:embed="rId8">
                <a:alphaModFix/>
              </a:blip>
              <a:srcRect/>
              <a:stretch/>
            </p:blipFill>
            <p:spPr>
              <a:xfrm>
                <a:off x="3499219" y="5436722"/>
                <a:ext cx="1800000" cy="720000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330" name="Google Shape;330;p14" descr="Ein Bild, das Logo, Grafiken, Symbol, Clipart enthält.&#10;&#10;Automatisch generierte Beschreibung"/>
              <p:cNvPicPr preferRelativeResize="0"/>
              <p:nvPr/>
            </p:nvPicPr>
            <p:blipFill rotWithShape="1">
              <a:blip r:embed="rId9">
                <a:alphaModFix/>
              </a:blip>
              <a:srcRect/>
              <a:stretch/>
            </p:blipFill>
            <p:spPr>
              <a:xfrm>
                <a:off x="5491243" y="5436722"/>
                <a:ext cx="837209" cy="720000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331" name="Google Shape;331;p14" descr="Ein Bild, das Text, Logo, Design, Darstellung enthält.&#10;&#10;Automatisch generierte Beschreibung"/>
              <p:cNvPicPr preferRelativeResize="0"/>
              <p:nvPr/>
            </p:nvPicPr>
            <p:blipFill rotWithShape="1">
              <a:blip r:embed="rId10">
                <a:alphaModFix/>
              </a:blip>
              <a:srcRect/>
              <a:stretch/>
            </p:blipFill>
            <p:spPr>
              <a:xfrm>
                <a:off x="6520476" y="5421223"/>
                <a:ext cx="2278481" cy="720000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332" name="Google Shape;332;p14" descr="Ein Bild, das Symbol, Grafiken, Flagge enthält.&#10;&#10;Automatisch generierte Beschreibung"/>
              <p:cNvPicPr preferRelativeResize="0"/>
              <p:nvPr/>
            </p:nvPicPr>
            <p:blipFill rotWithShape="1">
              <a:blip r:embed="rId11">
                <a:alphaModFix/>
              </a:blip>
              <a:srcRect/>
              <a:stretch/>
            </p:blipFill>
            <p:spPr>
              <a:xfrm>
                <a:off x="8990981" y="5421223"/>
                <a:ext cx="700730" cy="720000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pic>
          <p:nvPicPr>
            <p:cNvPr id="333" name="Google Shape;333;p14" descr="KNUST Logo"/>
            <p:cNvPicPr preferRelativeResize="0"/>
            <p:nvPr/>
          </p:nvPicPr>
          <p:blipFill rotWithShape="1">
            <a:blip r:embed="rId12">
              <a:alphaModFix/>
            </a:blip>
            <a:srcRect/>
            <a:stretch/>
          </p:blipFill>
          <p:spPr>
            <a:xfrm>
              <a:off x="10373069" y="5326428"/>
              <a:ext cx="581621" cy="734400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Google Shape;173;p2"/>
          <p:cNvSpPr txBox="1"/>
          <p:nvPr/>
        </p:nvSpPr>
        <p:spPr>
          <a:xfrm>
            <a:off x="2174225" y="-56544"/>
            <a:ext cx="4643635" cy="8617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b="1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3200" b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Learning objectives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74" name="Google Shape;174;p2" descr="Ein Bild, das Schwarz, Dunkelheit enthält.&#10;&#10;Automatisch generierte Beschreibu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235462" y="112704"/>
            <a:ext cx="720000" cy="7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175" name="Google Shape;175;p2"/>
          <p:cNvSpPr txBox="1">
            <a:spLocks noGrp="1"/>
          </p:cNvSpPr>
          <p:nvPr>
            <p:ph type="ftr" idx="11"/>
          </p:nvPr>
        </p:nvSpPr>
        <p:spPr>
          <a:xfrm>
            <a:off x="3512820" y="6489056"/>
            <a:ext cx="5166360" cy="23241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EOCap4Africa – E1c Importance of Field (In-Situ) Data in Remote Sensing</a:t>
            </a:r>
            <a:endParaRPr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6" name="Google Shape;176;p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2</a:t>
            </a:fld>
            <a:endParaRPr/>
          </a:p>
        </p:txBody>
      </p:sp>
      <p:pic>
        <p:nvPicPr>
          <p:cNvPr id="177" name="Google Shape;177;p2"/>
          <p:cNvPicPr preferRelativeResize="0"/>
          <p:nvPr/>
        </p:nvPicPr>
        <p:blipFill rotWithShape="1">
          <a:blip r:embed="rId4">
            <a:alphaModFix amt="30000"/>
          </a:blip>
          <a:srcRect/>
          <a:stretch/>
        </p:blipFill>
        <p:spPr>
          <a:xfrm rot="-5400000">
            <a:off x="-3042044" y="3163081"/>
            <a:ext cx="6768000" cy="531838"/>
          </a:xfrm>
          <a:prstGeom prst="rect">
            <a:avLst/>
          </a:prstGeom>
          <a:noFill/>
          <a:ln>
            <a:noFill/>
          </a:ln>
        </p:spPr>
      </p:pic>
      <p:sp>
        <p:nvSpPr>
          <p:cNvPr id="178" name="Google Shape;178;p2"/>
          <p:cNvSpPr txBox="1"/>
          <p:nvPr/>
        </p:nvSpPr>
        <p:spPr>
          <a:xfrm>
            <a:off x="1587605" y="1787979"/>
            <a:ext cx="9512100" cy="3971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514350" marR="0" lvl="0" indent="-5143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 Narrow"/>
              <a:buAutoNum type="arabicParenR"/>
            </a:pPr>
            <a:r>
              <a:rPr lang="en-GB" sz="28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Define </a:t>
            </a:r>
            <a:r>
              <a:rPr lang="en-GB" sz="2800" i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in situ</a:t>
            </a:r>
            <a:r>
              <a:rPr lang="en-GB" sz="28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 (field) data and its role in remote sensing</a:t>
            </a:r>
            <a:endParaRPr sz="28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514350" marR="0" lvl="0" indent="-3365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Calibri"/>
              <a:buNone/>
            </a:pPr>
            <a:endParaRPr sz="28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514350" marR="0" lvl="0" indent="-5143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 Narrow"/>
              <a:buAutoNum type="arabicParenR"/>
            </a:pPr>
            <a:r>
              <a:rPr lang="en-GB" sz="28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Understand why ground data is essential for validation and accuracy</a:t>
            </a:r>
            <a:endParaRPr/>
          </a:p>
          <a:p>
            <a:pPr marL="514350" marR="0" lvl="0" indent="-3365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Calibri"/>
              <a:buNone/>
            </a:pPr>
            <a:endParaRPr sz="28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514350" marR="0" lvl="0" indent="-5143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 Narrow"/>
              <a:buAutoNum type="arabicParenR"/>
            </a:pPr>
            <a:r>
              <a:rPr lang="en-GB" sz="28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Identify different types of in situ data used in case studies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514350" marR="0" lvl="0" indent="-3365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Calibri"/>
              <a:buNone/>
            </a:pPr>
            <a:endParaRPr sz="28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514350" marR="0" lvl="0" indent="-5143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 Narrow"/>
              <a:buAutoNum type="arabicParenR"/>
            </a:pPr>
            <a:r>
              <a:rPr lang="en-GB" sz="28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Recognise challenges and best practices for integrating field data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514350" marR="0" lvl="0" indent="-3365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Calibri"/>
              <a:buNone/>
            </a:pPr>
            <a:endParaRPr sz="28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Google Shape;184;p3"/>
          <p:cNvSpPr txBox="1"/>
          <p:nvPr/>
        </p:nvSpPr>
        <p:spPr>
          <a:xfrm>
            <a:off x="2174225" y="-56544"/>
            <a:ext cx="4643635" cy="8617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b="1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3200" b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What is </a:t>
            </a:r>
            <a:r>
              <a:rPr lang="en-GB" sz="3200" b="1" i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in situ</a:t>
            </a:r>
            <a:r>
              <a:rPr lang="en-GB" sz="3200" b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 data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85" name="Google Shape;185;p3" descr="Ein Bild, das Schwarz, Dunkelheit enthält.&#10;&#10;Automatisch generierte Beschreibu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235462" y="112704"/>
            <a:ext cx="720000" cy="7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186" name="Google Shape;186;p3"/>
          <p:cNvSpPr txBox="1">
            <a:spLocks noGrp="1"/>
          </p:cNvSpPr>
          <p:nvPr>
            <p:ph type="ftr" idx="11"/>
          </p:nvPr>
        </p:nvSpPr>
        <p:spPr>
          <a:xfrm>
            <a:off x="3512820" y="6489056"/>
            <a:ext cx="5166360" cy="23241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EOCap4Africa – E1c Importance of Field (In-Situ) Data in Remote Sensing</a:t>
            </a:r>
            <a:endParaRPr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7" name="Google Shape;187;p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3</a:t>
            </a:fld>
            <a:endParaRPr/>
          </a:p>
        </p:txBody>
      </p:sp>
      <p:pic>
        <p:nvPicPr>
          <p:cNvPr id="188" name="Google Shape;188;p3"/>
          <p:cNvPicPr preferRelativeResize="0"/>
          <p:nvPr/>
        </p:nvPicPr>
        <p:blipFill rotWithShape="1">
          <a:blip r:embed="rId4">
            <a:alphaModFix amt="30000"/>
          </a:blip>
          <a:srcRect/>
          <a:stretch/>
        </p:blipFill>
        <p:spPr>
          <a:xfrm rot="-5400000">
            <a:off x="-3042044" y="3163081"/>
            <a:ext cx="6768000" cy="531838"/>
          </a:xfrm>
          <a:prstGeom prst="rect">
            <a:avLst/>
          </a:prstGeom>
          <a:noFill/>
          <a:ln>
            <a:noFill/>
          </a:ln>
        </p:spPr>
      </p:pic>
      <p:sp>
        <p:nvSpPr>
          <p:cNvPr id="189" name="Google Shape;189;p3"/>
          <p:cNvSpPr txBox="1"/>
          <p:nvPr/>
        </p:nvSpPr>
        <p:spPr>
          <a:xfrm>
            <a:off x="994938" y="941313"/>
            <a:ext cx="12941100" cy="3971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400" b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Definition</a:t>
            </a:r>
            <a:endParaRPr sz="24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en-GB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Field data collected directly from the ground to provide real-world reference points</a:t>
            </a:r>
            <a:endParaRPr/>
          </a:p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en-GB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Used to validate, calibrate, and enhance remote sensing analysis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endParaRPr sz="2400" b="1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400" b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Why is it important?</a:t>
            </a:r>
            <a:endParaRPr sz="24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en-GB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Remote sensing provides indirect measurements (e.g., NDVI for vegetation health)</a:t>
            </a:r>
            <a:endParaRPr/>
          </a:p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en-GB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Field data confirms what is really happening on the ground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800" b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514350" marR="0" lvl="0" indent="-3365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endParaRPr sz="28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514350" marR="0" lvl="0" indent="-3365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endParaRPr sz="28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pic>
        <p:nvPicPr>
          <p:cNvPr id="190" name="Google Shape;190;p3" descr="Ein Bild, das Text, Screenshot, Person, Cartoon enthält.&#10;&#10;KI-generierte Inhalte können fehlerhaft sein.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348619" y="3622963"/>
            <a:ext cx="7021285" cy="2732645"/>
          </a:xfrm>
          <a:prstGeom prst="rect">
            <a:avLst/>
          </a:prstGeom>
          <a:noFill/>
          <a:ln>
            <a:noFill/>
          </a:ln>
        </p:spPr>
      </p:pic>
      <p:sp>
        <p:nvSpPr>
          <p:cNvPr id="191" name="Google Shape;191;p3"/>
          <p:cNvSpPr txBox="1"/>
          <p:nvPr/>
        </p:nvSpPr>
        <p:spPr>
          <a:xfrm>
            <a:off x="8371114" y="6030686"/>
            <a:ext cx="2743200" cy="36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(Alkindi 2022)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" name="Google Shape;197;p4"/>
          <p:cNvSpPr txBox="1"/>
          <p:nvPr/>
        </p:nvSpPr>
        <p:spPr>
          <a:xfrm>
            <a:off x="2174225" y="-26306"/>
            <a:ext cx="7582777" cy="8617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b="1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3200" b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The Role of </a:t>
            </a:r>
            <a:r>
              <a:rPr lang="en-GB" sz="3200" b="1" i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in situ</a:t>
            </a:r>
            <a:r>
              <a:rPr lang="en-GB" sz="3200" b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 data in remote sensing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98" name="Google Shape;198;p4" descr="Ein Bild, das Schwarz, Dunkelheit enthält.&#10;&#10;Automatisch generierte Beschreibu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235462" y="112704"/>
            <a:ext cx="720000" cy="7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199" name="Google Shape;199;p4"/>
          <p:cNvSpPr txBox="1">
            <a:spLocks noGrp="1"/>
          </p:cNvSpPr>
          <p:nvPr>
            <p:ph type="ftr" idx="11"/>
          </p:nvPr>
        </p:nvSpPr>
        <p:spPr>
          <a:xfrm>
            <a:off x="3512820" y="6489056"/>
            <a:ext cx="5166360" cy="23241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EOCap4Africa – E1c Importance of Field (In-Situ) Data in Remote Sensing</a:t>
            </a:r>
            <a:endParaRPr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0" name="Google Shape;200;p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4</a:t>
            </a:fld>
            <a:endParaRPr/>
          </a:p>
        </p:txBody>
      </p:sp>
      <p:pic>
        <p:nvPicPr>
          <p:cNvPr id="201" name="Google Shape;201;p4"/>
          <p:cNvPicPr preferRelativeResize="0"/>
          <p:nvPr/>
        </p:nvPicPr>
        <p:blipFill rotWithShape="1">
          <a:blip r:embed="rId4">
            <a:alphaModFix amt="30000"/>
          </a:blip>
          <a:srcRect/>
          <a:stretch/>
        </p:blipFill>
        <p:spPr>
          <a:xfrm rot="-5400000">
            <a:off x="-3042044" y="3163081"/>
            <a:ext cx="6768000" cy="531838"/>
          </a:xfrm>
          <a:prstGeom prst="rect">
            <a:avLst/>
          </a:prstGeom>
          <a:noFill/>
          <a:ln>
            <a:noFill/>
          </a:ln>
        </p:spPr>
      </p:pic>
      <p:sp>
        <p:nvSpPr>
          <p:cNvPr id="202" name="Google Shape;202;p4"/>
          <p:cNvSpPr txBox="1"/>
          <p:nvPr/>
        </p:nvSpPr>
        <p:spPr>
          <a:xfrm>
            <a:off x="1109848" y="1273925"/>
            <a:ext cx="9554400" cy="544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400" b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Why remote sensing data alone is not sufficient for your RS* case study</a:t>
            </a:r>
            <a:endParaRPr sz="24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en-GB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Atmospheric effects, sensor limitations, and data resolution can introduce errors</a:t>
            </a:r>
            <a:endParaRPr sz="24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en-GB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Ground truthing helps improve classification accuracy</a:t>
            </a:r>
            <a:endParaRPr sz="24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en-GB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Allows correlation between spectral values and real-world conditions</a:t>
            </a:r>
            <a:endParaRPr sz="24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b="1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400" b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How </a:t>
            </a:r>
            <a:r>
              <a:rPr lang="en-GB" sz="2400" b="1" i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in situ</a:t>
            </a:r>
            <a:r>
              <a:rPr lang="en-GB" sz="2400" b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 data will enhance the value of your RS case study</a:t>
            </a:r>
            <a:endParaRPr sz="24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en-GB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Step 1: Collect satellite data (e.g., Sentinel-2)</a:t>
            </a:r>
            <a:endParaRPr sz="24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en-GB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Step 2: Identify study areas requiring ground validation</a:t>
            </a:r>
            <a:endParaRPr sz="24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en-GB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Step 3: Conduct field surveys, record data, and take GPS-tagged photos</a:t>
            </a:r>
            <a:endParaRPr sz="24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en-GB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Step 4: Compare field measurements with remote sensing results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b="1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800" b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514350" marR="0" lvl="0" indent="-3365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endParaRPr sz="28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514350" marR="0" lvl="0" indent="-3365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endParaRPr sz="28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203" name="Google Shape;203;p4"/>
          <p:cNvSpPr txBox="1"/>
          <p:nvPr/>
        </p:nvSpPr>
        <p:spPr>
          <a:xfrm>
            <a:off x="1188411" y="5519600"/>
            <a:ext cx="9554400" cy="41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514350" marR="0" lvl="0" indent="-3365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rPr lang="en-GB" sz="21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*RS = Remote Sensing</a:t>
            </a:r>
            <a:endParaRPr sz="25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" name="Google Shape;209;p5"/>
          <p:cNvSpPr txBox="1"/>
          <p:nvPr/>
        </p:nvSpPr>
        <p:spPr>
          <a:xfrm>
            <a:off x="2174225" y="-26306"/>
            <a:ext cx="7582777" cy="8617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b="1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3200" b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Types of </a:t>
            </a:r>
            <a:r>
              <a:rPr lang="en-GB" sz="3200" b="1" i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in situ</a:t>
            </a:r>
            <a:r>
              <a:rPr lang="en-GB" sz="3200" b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 data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10" name="Google Shape;210;p5" descr="Ein Bild, das Schwarz, Dunkelheit enthält.&#10;&#10;Automatisch generierte Beschreibu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235462" y="112704"/>
            <a:ext cx="720000" cy="7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211" name="Google Shape;211;p5"/>
          <p:cNvSpPr txBox="1">
            <a:spLocks noGrp="1"/>
          </p:cNvSpPr>
          <p:nvPr>
            <p:ph type="ftr" idx="11"/>
          </p:nvPr>
        </p:nvSpPr>
        <p:spPr>
          <a:xfrm>
            <a:off x="3512820" y="6489056"/>
            <a:ext cx="5166360" cy="23241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EOCap4Africa – E1c Importance of Field (In-Situ) Data in Remote Sensing</a:t>
            </a:r>
            <a:endParaRPr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2" name="Google Shape;212;p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5</a:t>
            </a:fld>
            <a:endParaRPr/>
          </a:p>
        </p:txBody>
      </p:sp>
      <p:pic>
        <p:nvPicPr>
          <p:cNvPr id="213" name="Google Shape;213;p5"/>
          <p:cNvPicPr preferRelativeResize="0"/>
          <p:nvPr/>
        </p:nvPicPr>
        <p:blipFill rotWithShape="1">
          <a:blip r:embed="rId4">
            <a:alphaModFix amt="30000"/>
          </a:blip>
          <a:srcRect/>
          <a:stretch/>
        </p:blipFill>
        <p:spPr>
          <a:xfrm rot="-5400000">
            <a:off x="-3042044" y="3163081"/>
            <a:ext cx="6768000" cy="531838"/>
          </a:xfrm>
          <a:prstGeom prst="rect">
            <a:avLst/>
          </a:prstGeom>
          <a:noFill/>
          <a:ln>
            <a:noFill/>
          </a:ln>
        </p:spPr>
      </p:pic>
      <p:sp>
        <p:nvSpPr>
          <p:cNvPr id="214" name="Google Shape;214;p5"/>
          <p:cNvSpPr/>
          <p:nvPr/>
        </p:nvSpPr>
        <p:spPr>
          <a:xfrm>
            <a:off x="1847859" y="1716816"/>
            <a:ext cx="8228681" cy="931707"/>
          </a:xfrm>
          <a:prstGeom prst="rect">
            <a:avLst/>
          </a:prstGeom>
          <a:solidFill>
            <a:srgbClr val="1F4E79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800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Which types of In-Situ data can you think of?</a:t>
            </a:r>
            <a:endParaRPr sz="2400">
              <a:solidFill>
                <a:schemeClr val="lt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pic>
        <p:nvPicPr>
          <p:cNvPr id="215" name="Google Shape;215;p5" descr="Ein Bild, das Text, Waffe, Gewehr, draußen enthält.&#10;&#10;KI-generierte Inhalte können fehlerhaft sein.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3818351" y="2867726"/>
            <a:ext cx="4287700" cy="2670550"/>
          </a:xfrm>
          <a:prstGeom prst="rect">
            <a:avLst/>
          </a:prstGeom>
          <a:noFill/>
          <a:ln>
            <a:noFill/>
          </a:ln>
        </p:spPr>
      </p:pic>
      <p:sp>
        <p:nvSpPr>
          <p:cNvPr id="216" name="Google Shape;216;p5"/>
          <p:cNvSpPr txBox="1"/>
          <p:nvPr/>
        </p:nvSpPr>
        <p:spPr>
          <a:xfrm>
            <a:off x="3818346" y="5538270"/>
            <a:ext cx="2743200" cy="36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(Zhang et al. 2022)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" name="Google Shape;222;p6"/>
          <p:cNvSpPr txBox="1"/>
          <p:nvPr/>
        </p:nvSpPr>
        <p:spPr>
          <a:xfrm>
            <a:off x="2174225" y="-26306"/>
            <a:ext cx="7582777" cy="8617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b="1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3200" b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Types of </a:t>
            </a:r>
            <a:r>
              <a:rPr lang="en-GB" sz="3200" b="1" i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in situ</a:t>
            </a:r>
            <a:r>
              <a:rPr lang="en-GB" sz="3200" b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 data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23" name="Google Shape;223;p6" descr="Ein Bild, das Schwarz, Dunkelheit enthält.&#10;&#10;Automatisch generierte Beschreibu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235462" y="112704"/>
            <a:ext cx="720000" cy="7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224" name="Google Shape;224;p6"/>
          <p:cNvSpPr txBox="1">
            <a:spLocks noGrp="1"/>
          </p:cNvSpPr>
          <p:nvPr>
            <p:ph type="ftr" idx="11"/>
          </p:nvPr>
        </p:nvSpPr>
        <p:spPr>
          <a:xfrm>
            <a:off x="3512820" y="6489056"/>
            <a:ext cx="5166360" cy="23241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EOCap4Africa – E1c Importance of Field (In-Situ) Data in Remote Sensing</a:t>
            </a:r>
            <a:endParaRPr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5" name="Google Shape;225;p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6</a:t>
            </a:fld>
            <a:endParaRPr/>
          </a:p>
        </p:txBody>
      </p:sp>
      <p:pic>
        <p:nvPicPr>
          <p:cNvPr id="226" name="Google Shape;226;p6"/>
          <p:cNvPicPr preferRelativeResize="0"/>
          <p:nvPr/>
        </p:nvPicPr>
        <p:blipFill rotWithShape="1">
          <a:blip r:embed="rId4">
            <a:alphaModFix amt="30000"/>
          </a:blip>
          <a:srcRect/>
          <a:stretch/>
        </p:blipFill>
        <p:spPr>
          <a:xfrm rot="-5400000">
            <a:off x="-3042044" y="3163081"/>
            <a:ext cx="6768000" cy="531838"/>
          </a:xfrm>
          <a:prstGeom prst="rect">
            <a:avLst/>
          </a:prstGeom>
          <a:noFill/>
          <a:ln>
            <a:noFill/>
          </a:ln>
        </p:spPr>
      </p:pic>
      <p:sp>
        <p:nvSpPr>
          <p:cNvPr id="227" name="Google Shape;227;p6"/>
          <p:cNvSpPr txBox="1"/>
          <p:nvPr/>
        </p:nvSpPr>
        <p:spPr>
          <a:xfrm>
            <a:off x="1248938" y="3426885"/>
            <a:ext cx="12940966" cy="8309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en-GB" sz="2400" b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Purpose:</a:t>
            </a:r>
            <a:r>
              <a:rPr lang="en-GB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 Improve analysis of agricultural and hydrological studies</a:t>
            </a:r>
            <a:endParaRPr sz="24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en-GB" sz="2400" b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Example:</a:t>
            </a:r>
            <a:r>
              <a:rPr lang="en-GB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 Ground sensors measuring soil moisture vs. satellite estimates</a:t>
            </a:r>
            <a:endParaRPr sz="24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228" name="Google Shape;228;p6"/>
          <p:cNvSpPr/>
          <p:nvPr/>
        </p:nvSpPr>
        <p:spPr>
          <a:xfrm>
            <a:off x="1249146" y="1196719"/>
            <a:ext cx="5416537" cy="520470"/>
          </a:xfrm>
          <a:prstGeom prst="rect">
            <a:avLst/>
          </a:prstGeom>
          <a:solidFill>
            <a:srgbClr val="1F4E79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400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Vegetation &amp; land cover surveys</a:t>
            </a:r>
            <a:endParaRPr sz="2400">
              <a:solidFill>
                <a:schemeClr val="lt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229" name="Google Shape;229;p6"/>
          <p:cNvSpPr txBox="1"/>
          <p:nvPr/>
        </p:nvSpPr>
        <p:spPr>
          <a:xfrm>
            <a:off x="1250441" y="1843731"/>
            <a:ext cx="9929855" cy="8309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285750" marR="0" lvl="0" indent="-2857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en-GB" sz="2400" b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Purpose:</a:t>
            </a:r>
            <a:r>
              <a:rPr lang="en-GB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 Validate land classification (forest, agriculture, wetlands)</a:t>
            </a:r>
            <a:endParaRPr/>
          </a:p>
          <a:p>
            <a:pPr marL="285750" marR="0" lvl="0" indent="-2857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en-GB" sz="2400" b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Example:</a:t>
            </a:r>
            <a:r>
              <a:rPr lang="en-GB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 Using squares to measure tree canopy density</a:t>
            </a:r>
            <a:endParaRPr sz="24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230" name="Google Shape;230;p6"/>
          <p:cNvSpPr/>
          <p:nvPr/>
        </p:nvSpPr>
        <p:spPr>
          <a:xfrm>
            <a:off x="1249145" y="4432194"/>
            <a:ext cx="5416537" cy="520470"/>
          </a:xfrm>
          <a:prstGeom prst="rect">
            <a:avLst/>
          </a:prstGeom>
          <a:solidFill>
            <a:srgbClr val="1F4E79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400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Water quality sampling</a:t>
            </a:r>
            <a:endParaRPr sz="2400">
              <a:solidFill>
                <a:schemeClr val="lt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231" name="Google Shape;231;p6"/>
          <p:cNvSpPr/>
          <p:nvPr/>
        </p:nvSpPr>
        <p:spPr>
          <a:xfrm>
            <a:off x="1249144" y="2757003"/>
            <a:ext cx="5416537" cy="520470"/>
          </a:xfrm>
          <a:prstGeom prst="rect">
            <a:avLst/>
          </a:prstGeom>
          <a:solidFill>
            <a:srgbClr val="1F4E79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400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Soil &amp; moisture measurements</a:t>
            </a:r>
            <a:endParaRPr sz="2400">
              <a:solidFill>
                <a:schemeClr val="lt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232" name="Google Shape;232;p6"/>
          <p:cNvSpPr txBox="1"/>
          <p:nvPr/>
        </p:nvSpPr>
        <p:spPr>
          <a:xfrm>
            <a:off x="1252148" y="5107944"/>
            <a:ext cx="9764860" cy="8309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285750" marR="0" lvl="0" indent="-2857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en-GB" sz="2400" b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Purpose:</a:t>
            </a:r>
            <a:r>
              <a:rPr lang="en-GB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 Validate satellite-based water turbidity, algae, and pollution levels</a:t>
            </a:r>
            <a:endParaRPr sz="24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285750" marR="0" lvl="0" indent="-2857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en-GB" sz="2400" b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Example:</a:t>
            </a:r>
            <a:r>
              <a:rPr lang="en-GB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 Taking pH and chlorophyll samples for lake monitoring</a:t>
            </a:r>
            <a:endParaRPr sz="24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" name="Google Shape;238;p7"/>
          <p:cNvSpPr txBox="1"/>
          <p:nvPr/>
        </p:nvSpPr>
        <p:spPr>
          <a:xfrm>
            <a:off x="2174225" y="-26306"/>
            <a:ext cx="7582777" cy="8617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b="1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3200" b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Types of </a:t>
            </a:r>
            <a:r>
              <a:rPr lang="en-GB" sz="3200" b="1" i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in situ</a:t>
            </a:r>
            <a:r>
              <a:rPr lang="en-GB" sz="3200" b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 data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39" name="Google Shape;239;p7" descr="Ein Bild, das Schwarz, Dunkelheit enthält.&#10;&#10;Automatisch generierte Beschreibu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235462" y="112704"/>
            <a:ext cx="720000" cy="7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240" name="Google Shape;240;p7"/>
          <p:cNvSpPr txBox="1">
            <a:spLocks noGrp="1"/>
          </p:cNvSpPr>
          <p:nvPr>
            <p:ph type="ftr" idx="11"/>
          </p:nvPr>
        </p:nvSpPr>
        <p:spPr>
          <a:xfrm>
            <a:off x="3512820" y="6489056"/>
            <a:ext cx="5166360" cy="23241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EOCap4Africa – E1c Importance of Field (In-Situ) Data in Remote Sensing</a:t>
            </a:r>
            <a:endParaRPr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1" name="Google Shape;241;p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7</a:t>
            </a:fld>
            <a:endParaRPr/>
          </a:p>
        </p:txBody>
      </p:sp>
      <p:pic>
        <p:nvPicPr>
          <p:cNvPr id="242" name="Google Shape;242;p7"/>
          <p:cNvPicPr preferRelativeResize="0"/>
          <p:nvPr/>
        </p:nvPicPr>
        <p:blipFill rotWithShape="1">
          <a:blip r:embed="rId4">
            <a:alphaModFix amt="30000"/>
          </a:blip>
          <a:srcRect/>
          <a:stretch/>
        </p:blipFill>
        <p:spPr>
          <a:xfrm rot="-5400000">
            <a:off x="-3042044" y="3163081"/>
            <a:ext cx="6768000" cy="531838"/>
          </a:xfrm>
          <a:prstGeom prst="rect">
            <a:avLst/>
          </a:prstGeom>
          <a:noFill/>
          <a:ln>
            <a:noFill/>
          </a:ln>
        </p:spPr>
      </p:pic>
      <p:sp>
        <p:nvSpPr>
          <p:cNvPr id="243" name="Google Shape;243;p7"/>
          <p:cNvSpPr txBox="1"/>
          <p:nvPr/>
        </p:nvSpPr>
        <p:spPr>
          <a:xfrm>
            <a:off x="1248938" y="3426885"/>
            <a:ext cx="12940966" cy="8309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228600" marR="0" lvl="1" indent="-2286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en-GB" sz="24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Purpose:</a:t>
            </a:r>
            <a:r>
              <a:rPr lang="en-GB" sz="24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 Provide high-resolution reference images for validating satellite classifications</a:t>
            </a:r>
            <a:endParaRPr sz="2400" b="0" i="0" u="none" strike="noStrike" cap="none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228600" marR="0" lvl="1" indent="-2286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en-GB" sz="24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Example:</a:t>
            </a:r>
            <a:r>
              <a:rPr lang="en-GB" sz="24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 Drones capturing ultra-high-resolution imagery of deforestation sites</a:t>
            </a: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4" name="Google Shape;244;p7"/>
          <p:cNvSpPr/>
          <p:nvPr/>
        </p:nvSpPr>
        <p:spPr>
          <a:xfrm>
            <a:off x="1249146" y="1196719"/>
            <a:ext cx="5416537" cy="520470"/>
          </a:xfrm>
          <a:prstGeom prst="rect">
            <a:avLst/>
          </a:prstGeom>
          <a:solidFill>
            <a:srgbClr val="1F4E79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400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Climate &amp; weather data</a:t>
            </a:r>
            <a:endParaRPr sz="2400">
              <a:solidFill>
                <a:schemeClr val="lt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245" name="Google Shape;245;p7"/>
          <p:cNvSpPr txBox="1"/>
          <p:nvPr/>
        </p:nvSpPr>
        <p:spPr>
          <a:xfrm>
            <a:off x="1250441" y="1843731"/>
            <a:ext cx="9929855" cy="8309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228600" marR="0" lvl="1" indent="-2286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en-GB" sz="24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Purpose:</a:t>
            </a:r>
            <a:r>
              <a:rPr lang="en-GB" sz="24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 Provide real-time atmospheric corrections for satellite data</a:t>
            </a:r>
            <a:endParaRPr/>
          </a:p>
          <a:p>
            <a:pPr marL="228600" marR="0" lvl="1" indent="-2286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en-GB" sz="24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Example:</a:t>
            </a:r>
            <a:r>
              <a:rPr lang="en-GB" sz="24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 Temperature, humidity, and wind speed logs from weather stations</a:t>
            </a: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6" name="Google Shape;246;p7"/>
          <p:cNvSpPr/>
          <p:nvPr/>
        </p:nvSpPr>
        <p:spPr>
          <a:xfrm>
            <a:off x="1249144" y="2757003"/>
            <a:ext cx="5416537" cy="520470"/>
          </a:xfrm>
          <a:prstGeom prst="rect">
            <a:avLst/>
          </a:prstGeom>
          <a:solidFill>
            <a:srgbClr val="1F4E79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400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GPS &amp; drone surveys</a:t>
            </a:r>
            <a:endParaRPr sz="2400">
              <a:solidFill>
                <a:schemeClr val="lt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2" name="Google Shape;252;p8"/>
          <p:cNvSpPr txBox="1"/>
          <p:nvPr/>
        </p:nvSpPr>
        <p:spPr>
          <a:xfrm>
            <a:off x="2174225" y="-26306"/>
            <a:ext cx="7582777" cy="8617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b="1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3200" b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Combining </a:t>
            </a:r>
            <a:r>
              <a:rPr lang="en-GB" sz="3200" b="1" i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in situ</a:t>
            </a:r>
            <a:r>
              <a:rPr lang="en-GB" sz="3200" b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 and satellite data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53" name="Google Shape;253;p8" descr="Ein Bild, das Schwarz, Dunkelheit enthält.&#10;&#10;Automatisch generierte Beschreibu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235462" y="112704"/>
            <a:ext cx="720000" cy="7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254" name="Google Shape;254;p8"/>
          <p:cNvSpPr txBox="1">
            <a:spLocks noGrp="1"/>
          </p:cNvSpPr>
          <p:nvPr>
            <p:ph type="ftr" idx="11"/>
          </p:nvPr>
        </p:nvSpPr>
        <p:spPr>
          <a:xfrm>
            <a:off x="3512820" y="6489056"/>
            <a:ext cx="5166360" cy="23241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EOCap4Africa – E1c Importance of Field (In-Situ) Data in Remote Sensing</a:t>
            </a:r>
            <a:endParaRPr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5" name="Google Shape;255;p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8</a:t>
            </a:fld>
            <a:endParaRPr/>
          </a:p>
        </p:txBody>
      </p:sp>
      <p:pic>
        <p:nvPicPr>
          <p:cNvPr id="256" name="Google Shape;256;p8"/>
          <p:cNvPicPr preferRelativeResize="0"/>
          <p:nvPr/>
        </p:nvPicPr>
        <p:blipFill rotWithShape="1">
          <a:blip r:embed="rId4">
            <a:alphaModFix amt="30000"/>
          </a:blip>
          <a:srcRect/>
          <a:stretch/>
        </p:blipFill>
        <p:spPr>
          <a:xfrm rot="-5400000">
            <a:off x="-3042044" y="3163081"/>
            <a:ext cx="6768000" cy="531838"/>
          </a:xfrm>
          <a:prstGeom prst="rect">
            <a:avLst/>
          </a:prstGeom>
          <a:noFill/>
          <a:ln>
            <a:noFill/>
          </a:ln>
        </p:spPr>
      </p:pic>
      <p:pic>
        <p:nvPicPr>
          <p:cNvPr id="257" name="Google Shape;257;p8" descr="Ein Bild, das Text, Screenshot, Schrift, Diagramm enthält.&#10;&#10;KI-generierte Inhalte können fehlerhaft sein."/>
          <p:cNvPicPr preferRelativeResize="0"/>
          <p:nvPr/>
        </p:nvPicPr>
        <p:blipFill rotWithShape="1">
          <a:blip r:embed="rId5">
            <a:alphaModFix/>
          </a:blip>
          <a:srcRect l="1057" r="924" b="-126"/>
          <a:stretch/>
        </p:blipFill>
        <p:spPr>
          <a:xfrm>
            <a:off x="1276048" y="1000687"/>
            <a:ext cx="9634659" cy="4862674"/>
          </a:xfrm>
          <a:prstGeom prst="rect">
            <a:avLst/>
          </a:prstGeom>
          <a:noFill/>
          <a:ln>
            <a:noFill/>
          </a:ln>
        </p:spPr>
      </p:pic>
      <p:sp>
        <p:nvSpPr>
          <p:cNvPr id="258" name="Google Shape;258;p8"/>
          <p:cNvSpPr txBox="1"/>
          <p:nvPr/>
        </p:nvSpPr>
        <p:spPr>
          <a:xfrm>
            <a:off x="1276038" y="5945350"/>
            <a:ext cx="7149000" cy="36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(Morales-Hidalgo et al. 2017)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4" name="Google Shape;264;p9"/>
          <p:cNvSpPr txBox="1"/>
          <p:nvPr/>
        </p:nvSpPr>
        <p:spPr>
          <a:xfrm>
            <a:off x="2174225" y="-8164"/>
            <a:ext cx="7740015" cy="8617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b="1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3200" b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Challenges in collecting and using </a:t>
            </a:r>
            <a:r>
              <a:rPr lang="en-GB" sz="3200" b="1" i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in situ</a:t>
            </a:r>
            <a:r>
              <a:rPr lang="en-GB" sz="3200" b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 data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65" name="Google Shape;265;p9" descr="Ein Bild, das Schwarz, Dunkelheit enthält.&#10;&#10;Automatisch generierte Beschreibu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235462" y="112704"/>
            <a:ext cx="720000" cy="7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266" name="Google Shape;266;p9"/>
          <p:cNvSpPr txBox="1">
            <a:spLocks noGrp="1"/>
          </p:cNvSpPr>
          <p:nvPr>
            <p:ph type="ftr" idx="11"/>
          </p:nvPr>
        </p:nvSpPr>
        <p:spPr>
          <a:xfrm>
            <a:off x="3512820" y="6489056"/>
            <a:ext cx="5166360" cy="23241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EOCap4Africa – E1c Importance of Field (In-Situ) Data in Remote Sensing</a:t>
            </a:r>
            <a:endParaRPr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7" name="Google Shape;267;p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9</a:t>
            </a:fld>
            <a:endParaRPr/>
          </a:p>
        </p:txBody>
      </p:sp>
      <p:pic>
        <p:nvPicPr>
          <p:cNvPr id="268" name="Google Shape;268;p9"/>
          <p:cNvPicPr preferRelativeResize="0"/>
          <p:nvPr/>
        </p:nvPicPr>
        <p:blipFill rotWithShape="1">
          <a:blip r:embed="rId4">
            <a:alphaModFix amt="30000"/>
          </a:blip>
          <a:srcRect/>
          <a:stretch/>
        </p:blipFill>
        <p:spPr>
          <a:xfrm rot="-5400000">
            <a:off x="-3042044" y="3163081"/>
            <a:ext cx="6768000" cy="531838"/>
          </a:xfrm>
          <a:prstGeom prst="rect">
            <a:avLst/>
          </a:prstGeom>
          <a:noFill/>
          <a:ln>
            <a:noFill/>
          </a:ln>
        </p:spPr>
      </p:pic>
      <p:sp>
        <p:nvSpPr>
          <p:cNvPr id="269" name="Google Shape;269;p9"/>
          <p:cNvSpPr txBox="1"/>
          <p:nvPr/>
        </p:nvSpPr>
        <p:spPr>
          <a:xfrm>
            <a:off x="1289353" y="1718734"/>
            <a:ext cx="10508400" cy="3417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b="1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400" b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Time-consuming &amp; expensive</a:t>
            </a:r>
            <a:endParaRPr sz="2400" b="1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228600" marR="0" lvl="1" indent="-2286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en-GB" sz="24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Requires field teams, specialized equipment, and travel costs.</a:t>
            </a:r>
            <a:endParaRPr sz="2400" b="0" i="0" u="none" strike="noStrike" cap="none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400" b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Data collection errors</a:t>
            </a:r>
            <a:endParaRPr sz="2400" b="1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228600" marR="0" lvl="1" indent="-2286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en-GB" sz="24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Inconsistent sampling methods can introduce biases.</a:t>
            </a:r>
            <a:endParaRPr sz="2400" b="0" i="0" u="none" strike="noStrike" cap="none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400" b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Scalability issues</a:t>
            </a:r>
            <a:endParaRPr sz="2400" b="1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228600" marR="0" lvl="1" indent="-2286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en-GB" sz="24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Field surveys cover limited areas, whereas satellites provide regional/global coverage</a:t>
            </a:r>
            <a:endParaRPr sz="2400" b="0" i="0" u="none" strike="noStrike" cap="none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400" b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Weather &amp; environmental barriers</a:t>
            </a:r>
            <a:endParaRPr sz="2400" b="1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228600" marR="0" lvl="1" indent="-2286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en-GB" sz="24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Remote areas, harsh terrain, and seasonal access limitations</a:t>
            </a:r>
            <a:endParaRPr sz="2400" b="0" i="0" u="none" strike="noStrike" cap="none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1027</Words>
  <Application>Microsoft Office PowerPoint</Application>
  <PresentationFormat>Breitbild</PresentationFormat>
  <Paragraphs>156</Paragraphs>
  <Slides>14</Slides>
  <Notes>14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5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14</vt:i4>
      </vt:variant>
    </vt:vector>
  </HeadingPairs>
  <TitlesOfParts>
    <vt:vector size="20" baseType="lpstr">
      <vt:lpstr>Arial Narrow</vt:lpstr>
      <vt:lpstr>Calibri</vt:lpstr>
      <vt:lpstr>Arial</vt:lpstr>
      <vt:lpstr>Noto Sans Symbols</vt:lpstr>
      <vt:lpstr>Open Sans Light</vt:lpstr>
      <vt:lpstr>Office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Thank you for your attention!    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Michael Thiel</dc:creator>
  <cp:lastModifiedBy>Lara Alves Oeltjebruns</cp:lastModifiedBy>
  <cp:revision>1</cp:revision>
  <dcterms:created xsi:type="dcterms:W3CDTF">2019-06-02T12:25:39Z</dcterms:created>
  <dcterms:modified xsi:type="dcterms:W3CDTF">2026-04-15T13:34:53Z</dcterms:modified>
</cp:coreProperties>
</file>